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3" r:id="rId3"/>
    <p:sldId id="264" r:id="rId4"/>
    <p:sldId id="257" r:id="rId5"/>
    <p:sldId id="258" r:id="rId6"/>
    <p:sldId id="265" r:id="rId7"/>
    <p:sldId id="259" r:id="rId8"/>
    <p:sldId id="260" r:id="rId9"/>
    <p:sldId id="266" r:id="rId10"/>
    <p:sldId id="268" r:id="rId11"/>
    <p:sldId id="269" r:id="rId12"/>
    <p:sldId id="270" r:id="rId13"/>
    <p:sldId id="271" r:id="rId14"/>
    <p:sldId id="292" r:id="rId15"/>
    <p:sldId id="293" r:id="rId16"/>
    <p:sldId id="272" r:id="rId17"/>
    <p:sldId id="273" r:id="rId18"/>
    <p:sldId id="274" r:id="rId19"/>
    <p:sldId id="276" r:id="rId20"/>
    <p:sldId id="288" r:id="rId21"/>
    <p:sldId id="289" r:id="rId22"/>
    <p:sldId id="290" r:id="rId23"/>
    <p:sldId id="291" r:id="rId24"/>
    <p:sldId id="281" r:id="rId25"/>
    <p:sldId id="282" r:id="rId26"/>
    <p:sldId id="283" r:id="rId27"/>
    <p:sldId id="284" r:id="rId28"/>
    <p:sldId id="285" r:id="rId29"/>
    <p:sldId id="286" r:id="rId30"/>
    <p:sldId id="287"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447" autoAdjust="0"/>
  </p:normalViewPr>
  <p:slideViewPr>
    <p:cSldViewPr snapToGrid="0" snapToObjects="1">
      <p:cViewPr>
        <p:scale>
          <a:sx n="78" d="100"/>
          <a:sy n="78" d="100"/>
        </p:scale>
        <p:origin x="940" y="3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EC78A-52D6-4545-BD01-6CF46DAFFD0C}"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E8B39-290F-423E-9FE8-CBCA94B9ECB1}" type="slidenum">
              <a:rPr lang="en-US" smtClean="0"/>
              <a:t>‹#›</a:t>
            </a:fld>
            <a:endParaRPr lang="en-US"/>
          </a:p>
        </p:txBody>
      </p:sp>
    </p:spTree>
    <p:extLst>
      <p:ext uri="{BB962C8B-B14F-4D97-AF65-F5344CB8AC3E}">
        <p14:creationId xmlns:p14="http://schemas.microsoft.com/office/powerpoint/2010/main" val="473880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5E8B39-290F-423E-9FE8-CBCA94B9ECB1}" type="slidenum">
              <a:rPr lang="en-US" smtClean="0"/>
              <a:t>4</a:t>
            </a:fld>
            <a:endParaRPr lang="en-US"/>
          </a:p>
        </p:txBody>
      </p:sp>
    </p:spTree>
    <p:extLst>
      <p:ext uri="{BB962C8B-B14F-4D97-AF65-F5344CB8AC3E}">
        <p14:creationId xmlns:p14="http://schemas.microsoft.com/office/powerpoint/2010/main" val="1515013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5/8/2023</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5/8/2023</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5/8/2023</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5/8/2023</a:t>
            </a:fld>
            <a:endParaRPr lang="en-US"/>
          </a:p>
        </p:txBody>
      </p:sp>
      <p:sp>
        <p:nvSpPr>
          <p:cNvPr id="6" name="Footer Placeholder 5"/>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397255"/>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1989969"/>
            <a:ext cx="4040188"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397255"/>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89969"/>
            <a:ext cx="4041775"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5/8/2023</a:t>
            </a:fld>
            <a:endParaRPr lang="en-US"/>
          </a:p>
        </p:txBody>
      </p:sp>
      <p:sp>
        <p:nvSpPr>
          <p:cNvPr id="8" name="Footer Placeholder 7"/>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5/8/2023</a:t>
            </a:fld>
            <a:endParaRPr lang="en-US"/>
          </a:p>
        </p:txBody>
      </p:sp>
      <p:sp>
        <p:nvSpPr>
          <p:cNvPr id="4" name="Footer Placeholder 3"/>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5/8/2023</a:t>
            </a:fld>
            <a:endParaRPr lang="en-US"/>
          </a:p>
        </p:txBody>
      </p:sp>
      <p:sp>
        <p:nvSpPr>
          <p:cNvPr id="3" name="Footer Placeholder 2"/>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5/8/2023</a:t>
            </a:fld>
            <a:endParaRPr lang="en-US"/>
          </a:p>
        </p:txBody>
      </p:sp>
      <p:sp>
        <p:nvSpPr>
          <p:cNvPr id="6" name="Footer Placeholder 5"/>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5/8/2023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10" name="Picture 9" descr="corner-element.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www.bom.gov.au/climate/dwo/" TargetMode="External"/><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hyperlink" Target="http://www.bom.gov.au/climate/dwo/IDCJDW0000.shtml" TargetMode="External"/><Relationship Id="rId4" Type="http://schemas.openxmlformats.org/officeDocument/2006/relationships/hyperlink" Target="http://www.bom.gov.au/climate/dat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png"/><Relationship Id="rId7"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23.jpg"/><Relationship Id="rId4" Type="http://schemas.openxmlformats.org/officeDocument/2006/relationships/image" Target="../media/image22.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DC56CB7-AE0F-1DF8-D2A1-084C247ECF59}"/>
              </a:ext>
            </a:extLst>
          </p:cNvPr>
          <p:cNvPicPr>
            <a:picLocks noChangeAspect="1"/>
          </p:cNvPicPr>
          <p:nvPr/>
        </p:nvPicPr>
        <p:blipFill rotWithShape="1">
          <a:blip r:embed="rId2">
            <a:alphaModFix amt="68000"/>
          </a:blip>
          <a:srcRect l="1250" t="1979" b="3026"/>
          <a:stretch/>
        </p:blipFill>
        <p:spPr>
          <a:xfrm>
            <a:off x="0" y="571500"/>
            <a:ext cx="9143999" cy="4572000"/>
          </a:xfrm>
          <a:prstGeom prst="rect">
            <a:avLst/>
          </a:prstGeom>
        </p:spPr>
      </p:pic>
      <p:sp>
        <p:nvSpPr>
          <p:cNvPr id="16" name="Title 1">
            <a:extLst>
              <a:ext uri="{FF2B5EF4-FFF2-40B4-BE49-F238E27FC236}">
                <a16:creationId xmlns:a16="http://schemas.microsoft.com/office/drawing/2014/main" id="{C4E27349-FF2D-4988-9F95-39F45003C9EB}"/>
              </a:ext>
            </a:extLst>
          </p:cNvPr>
          <p:cNvSpPr>
            <a:spLocks noGrp="1"/>
          </p:cNvSpPr>
          <p:nvPr>
            <p:ph type="title"/>
          </p:nvPr>
        </p:nvSpPr>
        <p:spPr>
          <a:xfrm>
            <a:off x="114300" y="687287"/>
            <a:ext cx="3380014" cy="2125960"/>
          </a:xfrm>
        </p:spPr>
        <p:txBody>
          <a:bodyPr>
            <a:normAutofit fontScale="90000"/>
          </a:bodyPr>
          <a:lstStyle/>
          <a:p>
            <a:r>
              <a:rPr lang="en-US" sz="4400" b="1" dirty="0">
                <a:solidFill>
                  <a:schemeClr val="bg1"/>
                </a:solidFill>
                <a:latin typeface="Arial" panose="020B0604020202020204" pitchFamily="34" charset="0"/>
                <a:cs typeface="Arial" panose="020B0604020202020204" pitchFamily="34" charset="0"/>
              </a:rPr>
              <a:t>Analysis and Prediction of Rain fall</a:t>
            </a:r>
            <a:br>
              <a:rPr lang="en-US" sz="2000" b="1" dirty="0">
                <a:latin typeface="Arial" panose="020B0604020202020204" pitchFamily="34" charset="0"/>
                <a:cs typeface="Arial" panose="020B0604020202020204" pitchFamily="34" charset="0"/>
              </a:rPr>
            </a:br>
            <a:endParaRPr lang="en-US" dirty="0"/>
          </a:p>
        </p:txBody>
      </p:sp>
      <p:pic>
        <p:nvPicPr>
          <p:cNvPr id="11" name="Picture 10" descr="A person holding an umbrella in the rain">
            <a:extLst>
              <a:ext uri="{FF2B5EF4-FFF2-40B4-BE49-F238E27FC236}">
                <a16:creationId xmlns:a16="http://schemas.microsoft.com/office/drawing/2014/main" id="{4FAAA644-297C-EDFA-B5F3-18B163AACE00}"/>
              </a:ext>
            </a:extLst>
          </p:cNvPr>
          <p:cNvPicPr>
            <a:picLocks noChangeAspect="1"/>
          </p:cNvPicPr>
          <p:nvPr/>
        </p:nvPicPr>
        <p:blipFill rotWithShape="1">
          <a:blip r:embed="rId3">
            <a:extLst>
              <a:ext uri="{28A0092B-C50C-407E-A947-70E740481C1C}">
                <a14:useLocalDpi xmlns:a14="http://schemas.microsoft.com/office/drawing/2010/main" val="0"/>
              </a:ext>
            </a:extLst>
          </a:blip>
          <a:srcRect l="7252" r="5606" b="1"/>
          <a:stretch/>
        </p:blipFill>
        <p:spPr>
          <a:xfrm>
            <a:off x="3648526" y="646466"/>
            <a:ext cx="5111750" cy="4031671"/>
          </a:xfrm>
          <a:prstGeom prst="rect">
            <a:avLst/>
          </a:prstGeom>
          <a:noFill/>
        </p:spPr>
      </p:pic>
      <p:sp>
        <p:nvSpPr>
          <p:cNvPr id="12" name="Title 1">
            <a:extLst>
              <a:ext uri="{FF2B5EF4-FFF2-40B4-BE49-F238E27FC236}">
                <a16:creationId xmlns:a16="http://schemas.microsoft.com/office/drawing/2014/main" id="{DC834A40-3C66-CB8B-5595-C00F5DDF4102}"/>
              </a:ext>
            </a:extLst>
          </p:cNvPr>
          <p:cNvSpPr txBox="1">
            <a:spLocks/>
          </p:cNvSpPr>
          <p:nvPr/>
        </p:nvSpPr>
        <p:spPr>
          <a:xfrm>
            <a:off x="383724" y="3152868"/>
            <a:ext cx="3233057" cy="773737"/>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2000" b="1" kern="1200">
                <a:solidFill>
                  <a:schemeClr val="tx1"/>
                </a:solidFill>
                <a:latin typeface="+mj-lt"/>
                <a:ea typeface="+mj-ea"/>
                <a:cs typeface="+mj-cs"/>
              </a:defRPr>
            </a:lvl1pPr>
          </a:lstStyle>
          <a:p>
            <a:r>
              <a:rPr lang="en-US" sz="2400" dirty="0">
                <a:solidFill>
                  <a:schemeClr val="bg1"/>
                </a:solidFill>
                <a:latin typeface="Arial" panose="020B0604020202020204" pitchFamily="34" charset="0"/>
                <a:cs typeface="Arial" panose="020B0604020202020204" pitchFamily="34" charset="0"/>
              </a:rPr>
              <a:t>By</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Sivaji Ganesh Konka</a:t>
            </a:r>
            <a:endParaRPr lang="en-US" sz="1100" dirty="0">
              <a:solidFill>
                <a:schemeClr val="bg1"/>
              </a:solidFill>
            </a:endParaRPr>
          </a:p>
        </p:txBody>
      </p:sp>
      <p:grpSp>
        <p:nvGrpSpPr>
          <p:cNvPr id="10" name="Google Shape;1582;p110">
            <a:extLst>
              <a:ext uri="{FF2B5EF4-FFF2-40B4-BE49-F238E27FC236}">
                <a16:creationId xmlns:a16="http://schemas.microsoft.com/office/drawing/2014/main" id="{0D8855D8-0B05-4999-93C0-AB9F96FB965A}"/>
              </a:ext>
            </a:extLst>
          </p:cNvPr>
          <p:cNvGrpSpPr/>
          <p:nvPr/>
        </p:nvGrpSpPr>
        <p:grpSpPr>
          <a:xfrm rot="10800000">
            <a:off x="400488" y="3934436"/>
            <a:ext cx="609600" cy="693044"/>
            <a:chOff x="2218750" y="2385225"/>
            <a:chExt cx="257275" cy="215525"/>
          </a:xfrm>
          <a:solidFill>
            <a:schemeClr val="bg1"/>
          </a:solidFill>
          <a:effectLst>
            <a:glow rad="208131">
              <a:schemeClr val="accent1">
                <a:alpha val="38840"/>
              </a:schemeClr>
            </a:glow>
          </a:effectLst>
        </p:grpSpPr>
        <p:sp>
          <p:nvSpPr>
            <p:cNvPr id="13" name="Google Shape;1583;p110">
              <a:extLst>
                <a:ext uri="{FF2B5EF4-FFF2-40B4-BE49-F238E27FC236}">
                  <a16:creationId xmlns:a16="http://schemas.microsoft.com/office/drawing/2014/main" id="{8D2A8F70-D3FF-0427-A07E-614D7425F8F1}"/>
                </a:ext>
              </a:extLst>
            </p:cNvPr>
            <p:cNvSpPr/>
            <p:nvPr/>
          </p:nvSpPr>
          <p:spPr>
            <a:xfrm>
              <a:off x="2290925" y="2483200"/>
              <a:ext cx="117650" cy="44800"/>
            </a:xfrm>
            <a:custGeom>
              <a:avLst/>
              <a:gdLst/>
              <a:ahLst/>
              <a:cxnLst/>
              <a:rect l="l" t="t" r="r" b="b"/>
              <a:pathLst>
                <a:path w="4706" h="1792" extrusionOk="0">
                  <a:moveTo>
                    <a:pt x="4091" y="0"/>
                  </a:moveTo>
                  <a:cubicBezTo>
                    <a:pt x="3955" y="0"/>
                    <a:pt x="3821" y="71"/>
                    <a:pt x="3739" y="243"/>
                  </a:cubicBezTo>
                  <a:cubicBezTo>
                    <a:pt x="3516" y="700"/>
                    <a:pt x="3065" y="882"/>
                    <a:pt x="2577" y="882"/>
                  </a:cubicBezTo>
                  <a:cubicBezTo>
                    <a:pt x="1972" y="882"/>
                    <a:pt x="1309" y="601"/>
                    <a:pt x="953" y="219"/>
                  </a:cubicBezTo>
                  <a:cubicBezTo>
                    <a:pt x="857" y="112"/>
                    <a:pt x="749" y="68"/>
                    <a:pt x="644" y="68"/>
                  </a:cubicBezTo>
                  <a:cubicBezTo>
                    <a:pt x="303" y="68"/>
                    <a:pt x="1" y="534"/>
                    <a:pt x="310" y="862"/>
                  </a:cubicBezTo>
                  <a:cubicBezTo>
                    <a:pt x="836" y="1437"/>
                    <a:pt x="1731" y="1791"/>
                    <a:pt x="2582" y="1791"/>
                  </a:cubicBezTo>
                  <a:cubicBezTo>
                    <a:pt x="3389" y="1791"/>
                    <a:pt x="4154" y="1472"/>
                    <a:pt x="4525" y="719"/>
                  </a:cubicBezTo>
                  <a:cubicBezTo>
                    <a:pt x="4705" y="343"/>
                    <a:pt x="4390" y="0"/>
                    <a:pt x="40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84;p110">
              <a:extLst>
                <a:ext uri="{FF2B5EF4-FFF2-40B4-BE49-F238E27FC236}">
                  <a16:creationId xmlns:a16="http://schemas.microsoft.com/office/drawing/2014/main" id="{333F3579-374B-37B0-7839-EDF1BC9AADF6}"/>
                </a:ext>
              </a:extLst>
            </p:cNvPr>
            <p:cNvSpPr/>
            <p:nvPr/>
          </p:nvSpPr>
          <p:spPr>
            <a:xfrm>
              <a:off x="2249100" y="2498350"/>
              <a:ext cx="201925" cy="65350"/>
            </a:xfrm>
            <a:custGeom>
              <a:avLst/>
              <a:gdLst/>
              <a:ahLst/>
              <a:cxnLst/>
              <a:rect l="l" t="t" r="r" b="b"/>
              <a:pathLst>
                <a:path w="8077" h="2614" extrusionOk="0">
                  <a:moveTo>
                    <a:pt x="7455" y="0"/>
                  </a:moveTo>
                  <a:cubicBezTo>
                    <a:pt x="7318" y="0"/>
                    <a:pt x="7185" y="69"/>
                    <a:pt x="7103" y="232"/>
                  </a:cubicBezTo>
                  <a:cubicBezTo>
                    <a:pt x="6611" y="1282"/>
                    <a:pt x="5572" y="1704"/>
                    <a:pt x="4457" y="1704"/>
                  </a:cubicBezTo>
                  <a:cubicBezTo>
                    <a:pt x="3141" y="1704"/>
                    <a:pt x="1719" y="1117"/>
                    <a:pt x="959" y="280"/>
                  </a:cubicBezTo>
                  <a:cubicBezTo>
                    <a:pt x="863" y="173"/>
                    <a:pt x="755" y="129"/>
                    <a:pt x="649" y="129"/>
                  </a:cubicBezTo>
                  <a:cubicBezTo>
                    <a:pt x="308" y="129"/>
                    <a:pt x="1" y="595"/>
                    <a:pt x="292" y="923"/>
                  </a:cubicBezTo>
                  <a:cubicBezTo>
                    <a:pt x="1223" y="1953"/>
                    <a:pt x="2890" y="2614"/>
                    <a:pt x="4462" y="2614"/>
                  </a:cubicBezTo>
                  <a:cubicBezTo>
                    <a:pt x="5908" y="2614"/>
                    <a:pt x="7274" y="2055"/>
                    <a:pt x="7913" y="708"/>
                  </a:cubicBezTo>
                  <a:cubicBezTo>
                    <a:pt x="8077" y="332"/>
                    <a:pt x="7756" y="0"/>
                    <a:pt x="7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85;p110">
              <a:extLst>
                <a:ext uri="{FF2B5EF4-FFF2-40B4-BE49-F238E27FC236}">
                  <a16:creationId xmlns:a16="http://schemas.microsoft.com/office/drawing/2014/main" id="{A5E3CEA2-C2C3-59C2-C927-EA992F42E663}"/>
                </a:ext>
              </a:extLst>
            </p:cNvPr>
            <p:cNvSpPr/>
            <p:nvPr/>
          </p:nvSpPr>
          <p:spPr>
            <a:xfrm>
              <a:off x="2218750" y="2521550"/>
              <a:ext cx="257275" cy="79200"/>
            </a:xfrm>
            <a:custGeom>
              <a:avLst/>
              <a:gdLst/>
              <a:ahLst/>
              <a:cxnLst/>
              <a:rect l="l" t="t" r="r" b="b"/>
              <a:pathLst>
                <a:path w="10291" h="3168" extrusionOk="0">
                  <a:moveTo>
                    <a:pt x="9658" y="1"/>
                  </a:moveTo>
                  <a:cubicBezTo>
                    <a:pt x="9522" y="1"/>
                    <a:pt x="9392" y="69"/>
                    <a:pt x="9317" y="233"/>
                  </a:cubicBezTo>
                  <a:cubicBezTo>
                    <a:pt x="8657" y="1663"/>
                    <a:pt x="7226" y="2239"/>
                    <a:pt x="5690" y="2239"/>
                  </a:cubicBezTo>
                  <a:cubicBezTo>
                    <a:pt x="3901" y="2239"/>
                    <a:pt x="1971" y="1456"/>
                    <a:pt x="958" y="328"/>
                  </a:cubicBezTo>
                  <a:cubicBezTo>
                    <a:pt x="863" y="221"/>
                    <a:pt x="754" y="177"/>
                    <a:pt x="649" y="177"/>
                  </a:cubicBezTo>
                  <a:cubicBezTo>
                    <a:pt x="307" y="177"/>
                    <a:pt x="0" y="644"/>
                    <a:pt x="292" y="971"/>
                  </a:cubicBezTo>
                  <a:cubicBezTo>
                    <a:pt x="1474" y="2303"/>
                    <a:pt x="3647" y="3167"/>
                    <a:pt x="5692" y="3167"/>
                  </a:cubicBezTo>
                  <a:cubicBezTo>
                    <a:pt x="7559" y="3167"/>
                    <a:pt x="9320" y="2448"/>
                    <a:pt x="10127" y="709"/>
                  </a:cubicBezTo>
                  <a:cubicBezTo>
                    <a:pt x="10291" y="333"/>
                    <a:pt x="9959" y="1"/>
                    <a:pt x="9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6;p110">
              <a:extLst>
                <a:ext uri="{FF2B5EF4-FFF2-40B4-BE49-F238E27FC236}">
                  <a16:creationId xmlns:a16="http://schemas.microsoft.com/office/drawing/2014/main" id="{A96B4E07-D193-9089-15F1-B129E9562B0F}"/>
                </a:ext>
              </a:extLst>
            </p:cNvPr>
            <p:cNvSpPr/>
            <p:nvPr/>
          </p:nvSpPr>
          <p:spPr>
            <a:xfrm>
              <a:off x="2336200" y="2385225"/>
              <a:ext cx="33325" cy="105350"/>
            </a:xfrm>
            <a:custGeom>
              <a:avLst/>
              <a:gdLst/>
              <a:ahLst/>
              <a:cxnLst/>
              <a:rect l="l" t="t" r="r" b="b"/>
              <a:pathLst>
                <a:path w="1333" h="4214" extrusionOk="0">
                  <a:moveTo>
                    <a:pt x="705" y="0"/>
                  </a:moveTo>
                  <a:cubicBezTo>
                    <a:pt x="470" y="0"/>
                    <a:pt x="225" y="149"/>
                    <a:pt x="214" y="447"/>
                  </a:cubicBezTo>
                  <a:cubicBezTo>
                    <a:pt x="142" y="1352"/>
                    <a:pt x="166" y="2233"/>
                    <a:pt x="190" y="3138"/>
                  </a:cubicBezTo>
                  <a:cubicBezTo>
                    <a:pt x="71" y="3257"/>
                    <a:pt x="23" y="3424"/>
                    <a:pt x="23" y="3566"/>
                  </a:cubicBezTo>
                  <a:cubicBezTo>
                    <a:pt x="0" y="3911"/>
                    <a:pt x="287" y="4211"/>
                    <a:pt x="627" y="4211"/>
                  </a:cubicBezTo>
                  <a:cubicBezTo>
                    <a:pt x="640" y="4211"/>
                    <a:pt x="653" y="4210"/>
                    <a:pt x="666" y="4209"/>
                  </a:cubicBezTo>
                  <a:cubicBezTo>
                    <a:pt x="683" y="4212"/>
                    <a:pt x="701" y="4213"/>
                    <a:pt x="718" y="4213"/>
                  </a:cubicBezTo>
                  <a:cubicBezTo>
                    <a:pt x="867" y="4213"/>
                    <a:pt x="1012" y="4126"/>
                    <a:pt x="1119" y="4019"/>
                  </a:cubicBezTo>
                  <a:cubicBezTo>
                    <a:pt x="1333" y="3757"/>
                    <a:pt x="1333" y="3376"/>
                    <a:pt x="1119" y="3114"/>
                  </a:cubicBezTo>
                  <a:lnTo>
                    <a:pt x="1095" y="3114"/>
                  </a:lnTo>
                  <a:cubicBezTo>
                    <a:pt x="1095" y="2209"/>
                    <a:pt x="1071" y="1328"/>
                    <a:pt x="1142" y="447"/>
                  </a:cubicBezTo>
                  <a:cubicBezTo>
                    <a:pt x="1166" y="149"/>
                    <a:pt x="940" y="0"/>
                    <a:pt x="7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8940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repeatCount="indefinite"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E9FA7-426C-B1B8-76A2-4E6784F514AF}"/>
              </a:ext>
            </a:extLst>
          </p:cNvPr>
          <p:cNvPicPr>
            <a:picLocks noChangeAspect="1"/>
          </p:cNvPicPr>
          <p:nvPr/>
        </p:nvPicPr>
        <p:blipFill>
          <a:blip r:embed="rId2"/>
          <a:stretch>
            <a:fillRect/>
          </a:stretch>
        </p:blipFill>
        <p:spPr>
          <a:xfrm>
            <a:off x="0" y="571500"/>
            <a:ext cx="9144000" cy="4637314"/>
          </a:xfrm>
          <a:prstGeom prst="rect">
            <a:avLst/>
          </a:prstGeom>
        </p:spPr>
      </p:pic>
      <p:pic>
        <p:nvPicPr>
          <p:cNvPr id="3" name="Picture 2">
            <a:extLst>
              <a:ext uri="{FF2B5EF4-FFF2-40B4-BE49-F238E27FC236}">
                <a16:creationId xmlns:a16="http://schemas.microsoft.com/office/drawing/2014/main" id="{75703DE6-E793-DEA1-04F6-C98FAF8EE6B3}"/>
              </a:ext>
            </a:extLst>
          </p:cNvPr>
          <p:cNvPicPr>
            <a:picLocks noChangeAspect="1"/>
          </p:cNvPicPr>
          <p:nvPr/>
        </p:nvPicPr>
        <p:blipFill>
          <a:blip r:embed="rId3"/>
          <a:stretch>
            <a:fillRect/>
          </a:stretch>
        </p:blipFill>
        <p:spPr>
          <a:xfrm>
            <a:off x="5023143" y="1606277"/>
            <a:ext cx="3647327" cy="2494282"/>
          </a:xfrm>
          <a:prstGeom prst="rect">
            <a:avLst/>
          </a:prstGeom>
        </p:spPr>
      </p:pic>
      <p:sp>
        <p:nvSpPr>
          <p:cNvPr id="2" name="Content Placeholder 2">
            <a:extLst>
              <a:ext uri="{FF2B5EF4-FFF2-40B4-BE49-F238E27FC236}">
                <a16:creationId xmlns:a16="http://schemas.microsoft.com/office/drawing/2014/main" id="{126C8B4E-A514-CD8C-4228-8E29EEF388E4}"/>
              </a:ext>
            </a:extLst>
          </p:cNvPr>
          <p:cNvSpPr>
            <a:spLocks noGrp="1"/>
          </p:cNvSpPr>
          <p:nvPr>
            <p:ph idx="1"/>
          </p:nvPr>
        </p:nvSpPr>
        <p:spPr>
          <a:xfrm>
            <a:off x="574837" y="1337292"/>
            <a:ext cx="3546021" cy="3032251"/>
          </a:xfrm>
        </p:spPr>
        <p:txBody>
          <a:bodyPr>
            <a:normAutofit fontScale="77500" lnSpcReduction="20000"/>
          </a:bodyPr>
          <a:lstStyle/>
          <a:p>
            <a:pPr>
              <a:buFont typeface="Wingdings" panose="05000000000000000000" pitchFamily="2" charset="2"/>
              <a:buChar char="ü"/>
            </a:pPr>
            <a:r>
              <a:rPr lang="en-US" dirty="0"/>
              <a:t>Plotting Distribution of null values in the data set using pictorial representation.</a:t>
            </a:r>
          </a:p>
          <a:p>
            <a:pPr>
              <a:buFont typeface="Wingdings" panose="05000000000000000000" pitchFamily="2" charset="2"/>
              <a:buChar char="ü"/>
            </a:pPr>
            <a:r>
              <a:rPr lang="en-US" i="0" dirty="0">
                <a:effectLst/>
              </a:rPr>
              <a:t>The columns</a:t>
            </a:r>
            <a:r>
              <a:rPr lang="en-US" dirty="0"/>
              <a:t>: Evaporation, Sunshine,Cloud9am,cloud3pm contribute highest number of null values in this data set.</a:t>
            </a:r>
            <a:endParaRPr lang="en-US" i="0" dirty="0">
              <a:effectLst/>
            </a:endParaRPr>
          </a:p>
          <a:p>
            <a:pPr marL="0" indent="0">
              <a:buNone/>
            </a:pPr>
            <a:endParaRPr lang="en-US" i="0" dirty="0">
              <a:solidFill>
                <a:srgbClr val="000000"/>
              </a:solidFill>
              <a:effectLst/>
              <a:latin typeface="Helvetica Neue"/>
            </a:endParaRPr>
          </a:p>
        </p:txBody>
      </p:sp>
    </p:spTree>
    <p:extLst>
      <p:ext uri="{BB962C8B-B14F-4D97-AF65-F5344CB8AC3E}">
        <p14:creationId xmlns:p14="http://schemas.microsoft.com/office/powerpoint/2010/main" val="793343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E9FA7-426C-B1B8-76A2-4E6784F514AF}"/>
              </a:ext>
            </a:extLst>
          </p:cNvPr>
          <p:cNvPicPr>
            <a:picLocks noChangeAspect="1"/>
          </p:cNvPicPr>
          <p:nvPr/>
        </p:nvPicPr>
        <p:blipFill>
          <a:blip r:embed="rId2"/>
          <a:stretch>
            <a:fillRect/>
          </a:stretch>
        </p:blipFill>
        <p:spPr>
          <a:xfrm>
            <a:off x="0" y="522514"/>
            <a:ext cx="9144000" cy="4653643"/>
          </a:xfrm>
          <a:prstGeom prst="rect">
            <a:avLst/>
          </a:prstGeom>
        </p:spPr>
      </p:pic>
      <p:pic>
        <p:nvPicPr>
          <p:cNvPr id="3" name="Picture 2">
            <a:extLst>
              <a:ext uri="{FF2B5EF4-FFF2-40B4-BE49-F238E27FC236}">
                <a16:creationId xmlns:a16="http://schemas.microsoft.com/office/drawing/2014/main" id="{C9C94791-DA7B-4504-B30E-748D46AAFEC8}"/>
              </a:ext>
            </a:extLst>
          </p:cNvPr>
          <p:cNvPicPr>
            <a:picLocks noChangeAspect="1"/>
          </p:cNvPicPr>
          <p:nvPr/>
        </p:nvPicPr>
        <p:blipFill>
          <a:blip r:embed="rId3"/>
          <a:stretch>
            <a:fillRect/>
          </a:stretch>
        </p:blipFill>
        <p:spPr>
          <a:xfrm>
            <a:off x="5673207" y="4317958"/>
            <a:ext cx="2237985" cy="475427"/>
          </a:xfrm>
          <a:prstGeom prst="rect">
            <a:avLst/>
          </a:prstGeom>
        </p:spPr>
      </p:pic>
      <p:pic>
        <p:nvPicPr>
          <p:cNvPr id="5" name="Picture 4">
            <a:extLst>
              <a:ext uri="{FF2B5EF4-FFF2-40B4-BE49-F238E27FC236}">
                <a16:creationId xmlns:a16="http://schemas.microsoft.com/office/drawing/2014/main" id="{0AB88C9E-AF80-72F1-FE52-B1061ACECBE3}"/>
              </a:ext>
            </a:extLst>
          </p:cNvPr>
          <p:cNvPicPr>
            <a:picLocks noChangeAspect="1"/>
          </p:cNvPicPr>
          <p:nvPr/>
        </p:nvPicPr>
        <p:blipFill>
          <a:blip r:embed="rId4"/>
          <a:stretch>
            <a:fillRect/>
          </a:stretch>
        </p:blipFill>
        <p:spPr>
          <a:xfrm>
            <a:off x="4934108" y="1227570"/>
            <a:ext cx="3760856" cy="2952544"/>
          </a:xfrm>
          <a:prstGeom prst="rect">
            <a:avLst/>
          </a:prstGeom>
        </p:spPr>
      </p:pic>
      <p:sp>
        <p:nvSpPr>
          <p:cNvPr id="2" name="Content Placeholder 2">
            <a:extLst>
              <a:ext uri="{FF2B5EF4-FFF2-40B4-BE49-F238E27FC236}">
                <a16:creationId xmlns:a16="http://schemas.microsoft.com/office/drawing/2014/main" id="{9E8A4AAD-BDBE-D715-1F2E-FE7124B2B6A6}"/>
              </a:ext>
            </a:extLst>
          </p:cNvPr>
          <p:cNvSpPr>
            <a:spLocks noGrp="1"/>
          </p:cNvSpPr>
          <p:nvPr>
            <p:ph idx="1"/>
          </p:nvPr>
        </p:nvSpPr>
        <p:spPr>
          <a:xfrm>
            <a:off x="574837" y="1337292"/>
            <a:ext cx="3546021" cy="3032251"/>
          </a:xfrm>
        </p:spPr>
        <p:txBody>
          <a:bodyPr>
            <a:normAutofit fontScale="92500"/>
          </a:bodyPr>
          <a:lstStyle/>
          <a:p>
            <a:pPr>
              <a:buFont typeface="Wingdings" panose="05000000000000000000" pitchFamily="2" charset="2"/>
              <a:buChar char="ü"/>
            </a:pPr>
            <a:r>
              <a:rPr lang="en-US" dirty="0"/>
              <a:t>Plotting the instances of the target variable, that is rain tomorrow.</a:t>
            </a:r>
          </a:p>
          <a:p>
            <a:pPr>
              <a:buFont typeface="Wingdings" panose="05000000000000000000" pitchFamily="2" charset="2"/>
              <a:buChar char="ü"/>
            </a:pPr>
            <a:r>
              <a:rPr lang="en-US" dirty="0">
                <a:solidFill>
                  <a:srgbClr val="000000"/>
                </a:solidFill>
                <a:latin typeface="Helvetica Neue"/>
              </a:rPr>
              <a:t>As we can see we have more number of “Nos” in the given data</a:t>
            </a:r>
            <a:endParaRPr lang="en-US" i="0" dirty="0">
              <a:solidFill>
                <a:srgbClr val="000000"/>
              </a:solidFill>
              <a:effectLst/>
              <a:latin typeface="Helvetica Neue"/>
            </a:endParaRPr>
          </a:p>
        </p:txBody>
      </p:sp>
    </p:spTree>
    <p:extLst>
      <p:ext uri="{BB962C8B-B14F-4D97-AF65-F5344CB8AC3E}">
        <p14:creationId xmlns:p14="http://schemas.microsoft.com/office/powerpoint/2010/main" val="81699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E9FA7-426C-B1B8-76A2-4E6784F514AF}"/>
              </a:ext>
            </a:extLst>
          </p:cNvPr>
          <p:cNvPicPr>
            <a:picLocks noChangeAspect="1"/>
          </p:cNvPicPr>
          <p:nvPr/>
        </p:nvPicPr>
        <p:blipFill>
          <a:blip r:embed="rId2"/>
          <a:stretch>
            <a:fillRect/>
          </a:stretch>
        </p:blipFill>
        <p:spPr>
          <a:xfrm>
            <a:off x="0" y="563336"/>
            <a:ext cx="9144000" cy="4580164"/>
          </a:xfrm>
          <a:prstGeom prst="rect">
            <a:avLst/>
          </a:prstGeom>
        </p:spPr>
      </p:pic>
      <p:pic>
        <p:nvPicPr>
          <p:cNvPr id="3" name="Picture 2">
            <a:extLst>
              <a:ext uri="{FF2B5EF4-FFF2-40B4-BE49-F238E27FC236}">
                <a16:creationId xmlns:a16="http://schemas.microsoft.com/office/drawing/2014/main" id="{E1CD888F-24B5-0FDA-EC5C-ABF2EBD49846}"/>
              </a:ext>
            </a:extLst>
          </p:cNvPr>
          <p:cNvPicPr>
            <a:picLocks noChangeAspect="1"/>
          </p:cNvPicPr>
          <p:nvPr/>
        </p:nvPicPr>
        <p:blipFill>
          <a:blip r:embed="rId3"/>
          <a:stretch>
            <a:fillRect/>
          </a:stretch>
        </p:blipFill>
        <p:spPr>
          <a:xfrm>
            <a:off x="4955722" y="1340480"/>
            <a:ext cx="3646194" cy="3146644"/>
          </a:xfrm>
          <a:prstGeom prst="rect">
            <a:avLst/>
          </a:prstGeom>
        </p:spPr>
      </p:pic>
      <p:sp>
        <p:nvSpPr>
          <p:cNvPr id="2" name="Content Placeholder 2">
            <a:extLst>
              <a:ext uri="{FF2B5EF4-FFF2-40B4-BE49-F238E27FC236}">
                <a16:creationId xmlns:a16="http://schemas.microsoft.com/office/drawing/2014/main" id="{544758EC-DF06-CD32-C036-F3B6D44CD6C7}"/>
              </a:ext>
            </a:extLst>
          </p:cNvPr>
          <p:cNvSpPr>
            <a:spLocks noGrp="1"/>
          </p:cNvSpPr>
          <p:nvPr>
            <p:ph idx="1"/>
          </p:nvPr>
        </p:nvSpPr>
        <p:spPr>
          <a:xfrm>
            <a:off x="574837" y="1337292"/>
            <a:ext cx="3546021" cy="3032251"/>
          </a:xfrm>
        </p:spPr>
        <p:txBody>
          <a:bodyPr>
            <a:normAutofit fontScale="77500" lnSpcReduction="20000"/>
          </a:bodyPr>
          <a:lstStyle/>
          <a:p>
            <a:pPr>
              <a:buFont typeface="Wingdings" panose="05000000000000000000" pitchFamily="2" charset="2"/>
              <a:buChar char="ü"/>
            </a:pPr>
            <a:r>
              <a:rPr lang="en-US" dirty="0"/>
              <a:t>Here we can see the correlation between the target variable and minimum temperature </a:t>
            </a:r>
          </a:p>
          <a:p>
            <a:pPr>
              <a:buFont typeface="Wingdings" panose="05000000000000000000" pitchFamily="2" charset="2"/>
              <a:buChar char="ü"/>
            </a:pPr>
            <a:r>
              <a:rPr lang="en-US" dirty="0">
                <a:solidFill>
                  <a:srgbClr val="000000"/>
                </a:solidFill>
                <a:latin typeface="Helvetica Neue"/>
              </a:rPr>
              <a:t>The graph depicts that when there is minimum temperature, we can expect the rain fall as per the data.</a:t>
            </a:r>
            <a:endParaRPr lang="en-US" i="0" dirty="0">
              <a:solidFill>
                <a:srgbClr val="000000"/>
              </a:solidFill>
              <a:effectLst/>
              <a:latin typeface="Helvetica Neue"/>
            </a:endParaRPr>
          </a:p>
        </p:txBody>
      </p:sp>
    </p:spTree>
    <p:extLst>
      <p:ext uri="{BB962C8B-B14F-4D97-AF65-F5344CB8AC3E}">
        <p14:creationId xmlns:p14="http://schemas.microsoft.com/office/powerpoint/2010/main" val="317996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E9FA7-426C-B1B8-76A2-4E6784F514AF}"/>
              </a:ext>
            </a:extLst>
          </p:cNvPr>
          <p:cNvPicPr>
            <a:picLocks noChangeAspect="1"/>
          </p:cNvPicPr>
          <p:nvPr/>
        </p:nvPicPr>
        <p:blipFill>
          <a:blip r:embed="rId2"/>
          <a:stretch>
            <a:fillRect/>
          </a:stretch>
        </p:blipFill>
        <p:spPr>
          <a:xfrm>
            <a:off x="0" y="563336"/>
            <a:ext cx="9144000" cy="4580164"/>
          </a:xfrm>
          <a:prstGeom prst="rect">
            <a:avLst/>
          </a:prstGeom>
        </p:spPr>
      </p:pic>
      <p:pic>
        <p:nvPicPr>
          <p:cNvPr id="3" name="Picture 2">
            <a:extLst>
              <a:ext uri="{FF2B5EF4-FFF2-40B4-BE49-F238E27FC236}">
                <a16:creationId xmlns:a16="http://schemas.microsoft.com/office/drawing/2014/main" id="{E65F1A1A-DB71-9699-2EF5-0D1CA4E9D791}"/>
              </a:ext>
            </a:extLst>
          </p:cNvPr>
          <p:cNvPicPr>
            <a:picLocks noChangeAspect="1"/>
          </p:cNvPicPr>
          <p:nvPr/>
        </p:nvPicPr>
        <p:blipFill>
          <a:blip r:embed="rId3"/>
          <a:stretch>
            <a:fillRect/>
          </a:stretch>
        </p:blipFill>
        <p:spPr>
          <a:xfrm>
            <a:off x="4975567" y="1213284"/>
            <a:ext cx="3645920" cy="3280268"/>
          </a:xfrm>
          <a:prstGeom prst="rect">
            <a:avLst/>
          </a:prstGeom>
        </p:spPr>
      </p:pic>
      <p:sp>
        <p:nvSpPr>
          <p:cNvPr id="2" name="Content Placeholder 2">
            <a:extLst>
              <a:ext uri="{FF2B5EF4-FFF2-40B4-BE49-F238E27FC236}">
                <a16:creationId xmlns:a16="http://schemas.microsoft.com/office/drawing/2014/main" id="{B2F9A682-6E7B-E837-E69A-2038C2BF8DCE}"/>
              </a:ext>
            </a:extLst>
          </p:cNvPr>
          <p:cNvSpPr>
            <a:spLocks noGrp="1"/>
          </p:cNvSpPr>
          <p:nvPr>
            <p:ph idx="1"/>
          </p:nvPr>
        </p:nvSpPr>
        <p:spPr>
          <a:xfrm>
            <a:off x="574837" y="1337292"/>
            <a:ext cx="3546021" cy="3032251"/>
          </a:xfrm>
        </p:spPr>
        <p:txBody>
          <a:bodyPr>
            <a:normAutofit fontScale="77500" lnSpcReduction="20000"/>
          </a:bodyPr>
          <a:lstStyle/>
          <a:p>
            <a:pPr>
              <a:buFont typeface="Wingdings" panose="05000000000000000000" pitchFamily="2" charset="2"/>
              <a:buChar char="ü"/>
            </a:pPr>
            <a:r>
              <a:rPr lang="en-US" dirty="0"/>
              <a:t>Here we can see the correlation between the target variable and maximum temperature </a:t>
            </a:r>
          </a:p>
          <a:p>
            <a:pPr>
              <a:buFont typeface="Wingdings" panose="05000000000000000000" pitchFamily="2" charset="2"/>
              <a:buChar char="ü"/>
            </a:pPr>
            <a:r>
              <a:rPr lang="en-US" dirty="0">
                <a:solidFill>
                  <a:srgbClr val="000000"/>
                </a:solidFill>
                <a:latin typeface="Helvetica Neue"/>
              </a:rPr>
              <a:t>The graph depicts that when there is maximum temperature, we cannot expect the rain fall as per the data.</a:t>
            </a:r>
            <a:endParaRPr lang="en-US" i="0" dirty="0">
              <a:solidFill>
                <a:srgbClr val="000000"/>
              </a:solidFill>
              <a:effectLst/>
              <a:latin typeface="Helvetica Neue"/>
            </a:endParaRPr>
          </a:p>
        </p:txBody>
      </p:sp>
    </p:spTree>
    <p:extLst>
      <p:ext uri="{BB962C8B-B14F-4D97-AF65-F5344CB8AC3E}">
        <p14:creationId xmlns:p14="http://schemas.microsoft.com/office/powerpoint/2010/main" val="3267457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E9FA7-426C-B1B8-76A2-4E6784F514AF}"/>
              </a:ext>
            </a:extLst>
          </p:cNvPr>
          <p:cNvPicPr>
            <a:picLocks noChangeAspect="1"/>
          </p:cNvPicPr>
          <p:nvPr/>
        </p:nvPicPr>
        <p:blipFill>
          <a:blip r:embed="rId2"/>
          <a:stretch>
            <a:fillRect/>
          </a:stretch>
        </p:blipFill>
        <p:spPr>
          <a:xfrm>
            <a:off x="0" y="563336"/>
            <a:ext cx="9144000" cy="4580164"/>
          </a:xfrm>
          <a:prstGeom prst="rect">
            <a:avLst/>
          </a:prstGeom>
        </p:spPr>
      </p:pic>
      <p:pic>
        <p:nvPicPr>
          <p:cNvPr id="4" name="Picture 3">
            <a:extLst>
              <a:ext uri="{FF2B5EF4-FFF2-40B4-BE49-F238E27FC236}">
                <a16:creationId xmlns:a16="http://schemas.microsoft.com/office/drawing/2014/main" id="{CE05CC02-D893-6DF2-CF3E-08AAA4A01967}"/>
              </a:ext>
            </a:extLst>
          </p:cNvPr>
          <p:cNvPicPr>
            <a:picLocks noChangeAspect="1"/>
          </p:cNvPicPr>
          <p:nvPr/>
        </p:nvPicPr>
        <p:blipFill>
          <a:blip r:embed="rId3"/>
          <a:stretch>
            <a:fillRect/>
          </a:stretch>
        </p:blipFill>
        <p:spPr>
          <a:xfrm>
            <a:off x="4945150" y="1454551"/>
            <a:ext cx="3734670" cy="2797734"/>
          </a:xfrm>
          <a:prstGeom prst="rect">
            <a:avLst/>
          </a:prstGeom>
        </p:spPr>
      </p:pic>
      <p:sp>
        <p:nvSpPr>
          <p:cNvPr id="2" name="Content Placeholder 2">
            <a:extLst>
              <a:ext uri="{FF2B5EF4-FFF2-40B4-BE49-F238E27FC236}">
                <a16:creationId xmlns:a16="http://schemas.microsoft.com/office/drawing/2014/main" id="{2A9FB022-67E4-9919-2774-99378EA8D867}"/>
              </a:ext>
            </a:extLst>
          </p:cNvPr>
          <p:cNvSpPr>
            <a:spLocks noGrp="1"/>
          </p:cNvSpPr>
          <p:nvPr>
            <p:ph idx="1"/>
          </p:nvPr>
        </p:nvSpPr>
        <p:spPr>
          <a:xfrm>
            <a:off x="574837" y="1337292"/>
            <a:ext cx="3546021" cy="3032251"/>
          </a:xfrm>
        </p:spPr>
        <p:txBody>
          <a:bodyPr>
            <a:normAutofit fontScale="92500" lnSpcReduction="20000"/>
          </a:bodyPr>
          <a:lstStyle/>
          <a:p>
            <a:pPr>
              <a:buFont typeface="Wingdings" panose="05000000000000000000" pitchFamily="2" charset="2"/>
              <a:buChar char="ü"/>
            </a:pPr>
            <a:r>
              <a:rPr lang="en-US" dirty="0"/>
              <a:t>Plotting Here we can see the correlation between rainfall and sunshine.</a:t>
            </a:r>
          </a:p>
          <a:p>
            <a:pPr>
              <a:buFont typeface="Wingdings" panose="05000000000000000000" pitchFamily="2" charset="2"/>
              <a:buChar char="ü"/>
            </a:pPr>
            <a:r>
              <a:rPr lang="en-US" i="0" dirty="0">
                <a:solidFill>
                  <a:srgbClr val="000000"/>
                </a:solidFill>
                <a:effectLst/>
                <a:latin typeface="Helvetica Neue"/>
              </a:rPr>
              <a:t>The graph </a:t>
            </a:r>
            <a:r>
              <a:rPr lang="en-US" i="0" dirty="0" err="1">
                <a:solidFill>
                  <a:srgbClr val="000000"/>
                </a:solidFill>
                <a:effectLst/>
                <a:latin typeface="Helvetica Neue"/>
              </a:rPr>
              <a:t>depits</a:t>
            </a:r>
            <a:r>
              <a:rPr lang="en-US" i="0" dirty="0">
                <a:solidFill>
                  <a:srgbClr val="000000"/>
                </a:solidFill>
                <a:effectLst/>
                <a:latin typeface="Helvetica Neue"/>
              </a:rPr>
              <a:t> that </a:t>
            </a:r>
            <a:r>
              <a:rPr lang="en-US" dirty="0">
                <a:solidFill>
                  <a:srgbClr val="000000"/>
                </a:solidFill>
                <a:latin typeface="Helvetica Neue"/>
              </a:rPr>
              <a:t>when there is rainfall the sunshine gradually decreases.</a:t>
            </a:r>
            <a:endParaRPr lang="en-US" i="0" dirty="0">
              <a:solidFill>
                <a:srgbClr val="000000"/>
              </a:solidFill>
              <a:effectLst/>
              <a:latin typeface="Helvetica Neue"/>
            </a:endParaRPr>
          </a:p>
        </p:txBody>
      </p:sp>
    </p:spTree>
    <p:extLst>
      <p:ext uri="{BB962C8B-B14F-4D97-AF65-F5344CB8AC3E}">
        <p14:creationId xmlns:p14="http://schemas.microsoft.com/office/powerpoint/2010/main" val="636571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E9FA7-426C-B1B8-76A2-4E6784F514AF}"/>
              </a:ext>
            </a:extLst>
          </p:cNvPr>
          <p:cNvPicPr>
            <a:picLocks noChangeAspect="1"/>
          </p:cNvPicPr>
          <p:nvPr/>
        </p:nvPicPr>
        <p:blipFill>
          <a:blip r:embed="rId2"/>
          <a:stretch>
            <a:fillRect/>
          </a:stretch>
        </p:blipFill>
        <p:spPr>
          <a:xfrm>
            <a:off x="0" y="563336"/>
            <a:ext cx="9144000" cy="4580164"/>
          </a:xfrm>
          <a:prstGeom prst="rect">
            <a:avLst/>
          </a:prstGeom>
        </p:spPr>
      </p:pic>
      <p:pic>
        <p:nvPicPr>
          <p:cNvPr id="3" name="Picture 2">
            <a:extLst>
              <a:ext uri="{FF2B5EF4-FFF2-40B4-BE49-F238E27FC236}">
                <a16:creationId xmlns:a16="http://schemas.microsoft.com/office/drawing/2014/main" id="{5218BFF6-3032-B36A-F945-9EE3FC851FB8}"/>
              </a:ext>
            </a:extLst>
          </p:cNvPr>
          <p:cNvPicPr>
            <a:picLocks noChangeAspect="1"/>
          </p:cNvPicPr>
          <p:nvPr/>
        </p:nvPicPr>
        <p:blipFill>
          <a:blip r:embed="rId3"/>
          <a:stretch>
            <a:fillRect/>
          </a:stretch>
        </p:blipFill>
        <p:spPr>
          <a:xfrm>
            <a:off x="4938347" y="1480681"/>
            <a:ext cx="3674976" cy="2745474"/>
          </a:xfrm>
          <a:prstGeom prst="rect">
            <a:avLst/>
          </a:prstGeom>
        </p:spPr>
      </p:pic>
      <p:sp>
        <p:nvSpPr>
          <p:cNvPr id="2" name="Content Placeholder 2">
            <a:extLst>
              <a:ext uri="{FF2B5EF4-FFF2-40B4-BE49-F238E27FC236}">
                <a16:creationId xmlns:a16="http://schemas.microsoft.com/office/drawing/2014/main" id="{232C5CA8-76AD-3DB8-A490-802F128B1B05}"/>
              </a:ext>
            </a:extLst>
          </p:cNvPr>
          <p:cNvSpPr>
            <a:spLocks noGrp="1"/>
          </p:cNvSpPr>
          <p:nvPr>
            <p:ph idx="1"/>
          </p:nvPr>
        </p:nvSpPr>
        <p:spPr>
          <a:xfrm>
            <a:off x="574837" y="1337292"/>
            <a:ext cx="3546021" cy="3032251"/>
          </a:xfrm>
        </p:spPr>
        <p:txBody>
          <a:bodyPr>
            <a:normAutofit fontScale="77500" lnSpcReduction="20000"/>
          </a:bodyPr>
          <a:lstStyle/>
          <a:p>
            <a:pPr>
              <a:buFont typeface="Wingdings" panose="05000000000000000000" pitchFamily="2" charset="2"/>
              <a:buChar char="ü"/>
            </a:pPr>
            <a:r>
              <a:rPr lang="en-US" dirty="0"/>
              <a:t>we can see the correlation between Evaporation and sunshine.</a:t>
            </a:r>
          </a:p>
          <a:p>
            <a:pPr>
              <a:buFont typeface="Wingdings" panose="05000000000000000000" pitchFamily="2" charset="2"/>
              <a:buChar char="ü"/>
            </a:pPr>
            <a:r>
              <a:rPr lang="en-US" i="0" dirty="0">
                <a:solidFill>
                  <a:srgbClr val="000000"/>
                </a:solidFill>
                <a:effectLst/>
                <a:latin typeface="Helvetica Neue"/>
              </a:rPr>
              <a:t>The graph depicts that </a:t>
            </a:r>
            <a:r>
              <a:rPr lang="en-US" dirty="0">
                <a:solidFill>
                  <a:srgbClr val="000000"/>
                </a:solidFill>
                <a:latin typeface="Helvetica Neue"/>
              </a:rPr>
              <a:t>when there is gradual increase in sunshine  the amount of evaporation also increases.</a:t>
            </a:r>
            <a:endParaRPr lang="en-US" i="0" dirty="0">
              <a:solidFill>
                <a:srgbClr val="000000"/>
              </a:solidFill>
              <a:effectLst/>
              <a:latin typeface="Helvetica Neue"/>
            </a:endParaRPr>
          </a:p>
        </p:txBody>
      </p:sp>
    </p:spTree>
    <p:extLst>
      <p:ext uri="{BB962C8B-B14F-4D97-AF65-F5344CB8AC3E}">
        <p14:creationId xmlns:p14="http://schemas.microsoft.com/office/powerpoint/2010/main" val="380898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45C46A-3590-EF9F-7F82-1B780440BA19}"/>
              </a:ext>
            </a:extLst>
          </p:cNvPr>
          <p:cNvPicPr>
            <a:picLocks noChangeAspect="1"/>
          </p:cNvPicPr>
          <p:nvPr/>
        </p:nvPicPr>
        <p:blipFill rotWithShape="1">
          <a:blip r:embed="rId2"/>
          <a:srcRect t="2802" r="1607"/>
          <a:stretch/>
        </p:blipFill>
        <p:spPr>
          <a:xfrm>
            <a:off x="0" y="530679"/>
            <a:ext cx="9144000" cy="4612821"/>
          </a:xfrm>
          <a:prstGeom prst="rect">
            <a:avLst/>
          </a:prstGeom>
        </p:spPr>
      </p:pic>
      <p:pic>
        <p:nvPicPr>
          <p:cNvPr id="6" name="Google Shape;375;p55">
            <a:extLst>
              <a:ext uri="{FF2B5EF4-FFF2-40B4-BE49-F238E27FC236}">
                <a16:creationId xmlns:a16="http://schemas.microsoft.com/office/drawing/2014/main" id="{F7D1B413-43D1-830C-F7A3-109D2DA652F1}"/>
              </a:ext>
            </a:extLst>
          </p:cNvPr>
          <p:cNvPicPr preferRelativeResize="0"/>
          <p:nvPr/>
        </p:nvPicPr>
        <p:blipFill rotWithShape="1">
          <a:blip r:embed="rId3">
            <a:alphaModFix/>
          </a:blip>
          <a:srcRect t="16734" r="8892" b="18300"/>
          <a:stretch/>
        </p:blipFill>
        <p:spPr>
          <a:xfrm>
            <a:off x="6385650" y="1971097"/>
            <a:ext cx="2036850" cy="846042"/>
          </a:xfrm>
          <a:prstGeom prst="rect">
            <a:avLst/>
          </a:prstGeom>
          <a:noFill/>
          <a:ln>
            <a:noFill/>
          </a:ln>
        </p:spPr>
      </p:pic>
      <p:pic>
        <p:nvPicPr>
          <p:cNvPr id="7" name="Google Shape;348;p53">
            <a:extLst>
              <a:ext uri="{FF2B5EF4-FFF2-40B4-BE49-F238E27FC236}">
                <a16:creationId xmlns:a16="http://schemas.microsoft.com/office/drawing/2014/main" id="{CD8B02D5-0484-5438-D391-3443F5BF8F45}"/>
              </a:ext>
            </a:extLst>
          </p:cNvPr>
          <p:cNvPicPr preferRelativeResize="0"/>
          <p:nvPr/>
        </p:nvPicPr>
        <p:blipFill>
          <a:blip r:embed="rId4">
            <a:alphaModFix amt="86000"/>
          </a:blip>
          <a:stretch>
            <a:fillRect/>
          </a:stretch>
        </p:blipFill>
        <p:spPr>
          <a:xfrm rot="1344117">
            <a:off x="3823924" y="1446935"/>
            <a:ext cx="1496149" cy="1160650"/>
          </a:xfrm>
          <a:prstGeom prst="rect">
            <a:avLst/>
          </a:prstGeom>
          <a:noFill/>
          <a:ln>
            <a:noFill/>
          </a:ln>
        </p:spPr>
      </p:pic>
      <p:sp>
        <p:nvSpPr>
          <p:cNvPr id="8" name="Google Shape;349;p53">
            <a:extLst>
              <a:ext uri="{FF2B5EF4-FFF2-40B4-BE49-F238E27FC236}">
                <a16:creationId xmlns:a16="http://schemas.microsoft.com/office/drawing/2014/main" id="{E76A3C94-89DF-BB57-3E06-B8599ED5E97C}"/>
              </a:ext>
            </a:extLst>
          </p:cNvPr>
          <p:cNvSpPr txBox="1">
            <a:spLocks/>
          </p:cNvSpPr>
          <p:nvPr/>
        </p:nvSpPr>
        <p:spPr>
          <a:xfrm>
            <a:off x="3778200" y="1550752"/>
            <a:ext cx="1587600" cy="1002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solidFill>
                  <a:srgbClr val="C00000"/>
                </a:solidFill>
                <a:latin typeface="Concert One" pitchFamily="2" charset="0"/>
              </a:rPr>
              <a:t>04</a:t>
            </a:r>
          </a:p>
        </p:txBody>
      </p:sp>
      <p:sp>
        <p:nvSpPr>
          <p:cNvPr id="9" name="Google Shape;352;p53">
            <a:extLst>
              <a:ext uri="{FF2B5EF4-FFF2-40B4-BE49-F238E27FC236}">
                <a16:creationId xmlns:a16="http://schemas.microsoft.com/office/drawing/2014/main" id="{BCF2C6C1-F4A9-4F77-D82B-7E0B770BA27E}"/>
              </a:ext>
            </a:extLst>
          </p:cNvPr>
          <p:cNvSpPr txBox="1">
            <a:spLocks noGrp="1"/>
          </p:cNvSpPr>
          <p:nvPr>
            <p:ph type="title"/>
          </p:nvPr>
        </p:nvSpPr>
        <p:spPr>
          <a:xfrm>
            <a:off x="2421467" y="2725655"/>
            <a:ext cx="4240590" cy="1470787"/>
          </a:xfrm>
          <a:prstGeom prst="rect">
            <a:avLst/>
          </a:prstGeom>
        </p:spPr>
        <p:txBody>
          <a:bodyPr spcFirstLastPara="1" wrap="square" lIns="91425" tIns="91425" rIns="91425" bIns="91425" anchor="t" anchorCtr="0">
            <a:noAutofit/>
          </a:bodyPr>
          <a:lstStyle/>
          <a:p>
            <a:r>
              <a:rPr lang="en-US" sz="4000" dirty="0">
                <a:solidFill>
                  <a:srgbClr val="C00000"/>
                </a:solidFill>
                <a:uFill>
                  <a:noFill/>
                </a:uFill>
                <a:latin typeface="Concert One" pitchFamily="2" charset="0"/>
              </a:rPr>
              <a:t>Feature Engineering</a:t>
            </a:r>
            <a:endParaRPr sz="4000" dirty="0">
              <a:solidFill>
                <a:srgbClr val="C00000"/>
              </a:solidFill>
              <a:latin typeface="Concert One" pitchFamily="2" charset="0"/>
            </a:endParaRPr>
          </a:p>
        </p:txBody>
      </p:sp>
      <p:pic>
        <p:nvPicPr>
          <p:cNvPr id="10" name="Google Shape;350;p53">
            <a:extLst>
              <a:ext uri="{FF2B5EF4-FFF2-40B4-BE49-F238E27FC236}">
                <a16:creationId xmlns:a16="http://schemas.microsoft.com/office/drawing/2014/main" id="{924395B5-1748-D5B4-DB52-7A3E2FBA4F3C}"/>
              </a:ext>
            </a:extLst>
          </p:cNvPr>
          <p:cNvPicPr preferRelativeResize="0"/>
          <p:nvPr/>
        </p:nvPicPr>
        <p:blipFill rotWithShape="1">
          <a:blip r:embed="rId5">
            <a:alphaModFix/>
          </a:blip>
          <a:srcRect t="16970" r="8892" b="21025"/>
          <a:stretch/>
        </p:blipFill>
        <p:spPr>
          <a:xfrm>
            <a:off x="6385650" y="1368917"/>
            <a:ext cx="2036850" cy="810276"/>
          </a:xfrm>
          <a:prstGeom prst="rect">
            <a:avLst/>
          </a:prstGeom>
          <a:noFill/>
          <a:ln>
            <a:noFill/>
          </a:ln>
        </p:spPr>
      </p:pic>
      <p:pic>
        <p:nvPicPr>
          <p:cNvPr id="2" name="Picture 1" descr="A picture containing application&#10;&#10;Description automatically generated">
            <a:extLst>
              <a:ext uri="{FF2B5EF4-FFF2-40B4-BE49-F238E27FC236}">
                <a16:creationId xmlns:a16="http://schemas.microsoft.com/office/drawing/2014/main" id="{7D277CE7-A67C-937B-0059-1615EB66F365}"/>
              </a:ext>
            </a:extLst>
          </p:cNvPr>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2457695" y="1368918"/>
            <a:ext cx="4168133" cy="3113276"/>
          </a:xfrm>
          <a:prstGeom prst="rect">
            <a:avLst/>
          </a:prstGeom>
        </p:spPr>
      </p:pic>
    </p:spTree>
    <p:extLst>
      <p:ext uri="{BB962C8B-B14F-4D97-AF65-F5344CB8AC3E}">
        <p14:creationId xmlns:p14="http://schemas.microsoft.com/office/powerpoint/2010/main" val="357939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8D751F-5F66-1C18-12E8-813E391FA44B}"/>
              </a:ext>
            </a:extLst>
          </p:cNvPr>
          <p:cNvSpPr txBox="1"/>
          <p:nvPr/>
        </p:nvSpPr>
        <p:spPr>
          <a:xfrm>
            <a:off x="457200" y="702644"/>
            <a:ext cx="8229600" cy="64406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i="0" u="sng" kern="1200">
                <a:effectLst/>
                <a:latin typeface="+mj-lt"/>
                <a:ea typeface="+mj-ea"/>
                <a:cs typeface="+mj-cs"/>
              </a:rPr>
              <a:t>Feature Selection in Machine learning:</a:t>
            </a:r>
          </a:p>
        </p:txBody>
      </p:sp>
      <p:sp>
        <p:nvSpPr>
          <p:cNvPr id="3" name="TextBox 2">
            <a:extLst>
              <a:ext uri="{FF2B5EF4-FFF2-40B4-BE49-F238E27FC236}">
                <a16:creationId xmlns:a16="http://schemas.microsoft.com/office/drawing/2014/main" id="{A53CF18B-9DC1-2030-0A17-B9D99BB7F4F8}"/>
              </a:ext>
            </a:extLst>
          </p:cNvPr>
          <p:cNvSpPr txBox="1"/>
          <p:nvPr/>
        </p:nvSpPr>
        <p:spPr>
          <a:xfrm>
            <a:off x="457200" y="1451426"/>
            <a:ext cx="4038600" cy="3173395"/>
          </a:xfrm>
          <a:prstGeom prst="rect">
            <a:avLst/>
          </a:prstGeom>
        </p:spPr>
        <p:txBody>
          <a:bodyPr vert="horz" lIns="91440" tIns="45720" rIns="91440" bIns="45720" rtlCol="0">
            <a:normAutofit fontScale="92500"/>
          </a:bodyPr>
          <a:lstStyle/>
          <a:p>
            <a:pPr marL="285750" indent="-285750">
              <a:spcBef>
                <a:spcPct val="20000"/>
              </a:spcBef>
              <a:buFont typeface="Arial"/>
              <a:buChar char="•"/>
            </a:pPr>
            <a:r>
              <a:rPr lang="en-US" sz="2600" dirty="0"/>
              <a:t>We have </a:t>
            </a:r>
            <a:r>
              <a:rPr lang="en-US" sz="2600" i="0" dirty="0">
                <a:effectLst/>
              </a:rPr>
              <a:t>approached this method of feature selection using </a:t>
            </a:r>
            <a:r>
              <a:rPr lang="en-US" sz="2600" dirty="0"/>
              <a:t>XGB Classifier</a:t>
            </a:r>
            <a:endParaRPr lang="en-US" sz="2600" i="0" dirty="0">
              <a:effectLst/>
            </a:endParaRPr>
          </a:p>
          <a:p>
            <a:pPr>
              <a:spcBef>
                <a:spcPct val="20000"/>
              </a:spcBef>
              <a:buFont typeface="Arial"/>
            </a:pPr>
            <a:endParaRPr lang="en-US" sz="2600" dirty="0"/>
          </a:p>
          <a:p>
            <a:pPr marL="285750" indent="-285750">
              <a:spcBef>
                <a:spcPct val="20000"/>
              </a:spcBef>
              <a:buFont typeface="Arial"/>
              <a:buChar char="•"/>
            </a:pPr>
            <a:r>
              <a:rPr lang="en-US" sz="2600" dirty="0"/>
              <a:t>Here are the important features that have more impact on the target variable.</a:t>
            </a:r>
          </a:p>
        </p:txBody>
      </p:sp>
      <p:pic>
        <p:nvPicPr>
          <p:cNvPr id="7" name="Picture 6">
            <a:extLst>
              <a:ext uri="{FF2B5EF4-FFF2-40B4-BE49-F238E27FC236}">
                <a16:creationId xmlns:a16="http://schemas.microsoft.com/office/drawing/2014/main" id="{1B9DE767-918B-C0D1-A4EF-B20C0059CB86}"/>
              </a:ext>
            </a:extLst>
          </p:cNvPr>
          <p:cNvPicPr>
            <a:picLocks noChangeAspect="1"/>
          </p:cNvPicPr>
          <p:nvPr/>
        </p:nvPicPr>
        <p:blipFill>
          <a:blip r:embed="rId2"/>
          <a:stretch>
            <a:fillRect/>
          </a:stretch>
        </p:blipFill>
        <p:spPr>
          <a:xfrm>
            <a:off x="4495800" y="1669953"/>
            <a:ext cx="4398260" cy="2770903"/>
          </a:xfrm>
          <a:prstGeom prst="rect">
            <a:avLst/>
          </a:prstGeom>
          <a:noFill/>
        </p:spPr>
      </p:pic>
    </p:spTree>
    <p:extLst>
      <p:ext uri="{BB962C8B-B14F-4D97-AF65-F5344CB8AC3E}">
        <p14:creationId xmlns:p14="http://schemas.microsoft.com/office/powerpoint/2010/main" val="2603705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742CB0-B42F-FC1E-6FEB-96F42F9B2AC9}"/>
              </a:ext>
            </a:extLst>
          </p:cNvPr>
          <p:cNvPicPr>
            <a:picLocks noChangeAspect="1"/>
          </p:cNvPicPr>
          <p:nvPr/>
        </p:nvPicPr>
        <p:blipFill rotWithShape="1">
          <a:blip r:embed="rId2"/>
          <a:srcRect t="2802" r="1607"/>
          <a:stretch/>
        </p:blipFill>
        <p:spPr>
          <a:xfrm>
            <a:off x="0" y="530679"/>
            <a:ext cx="9144000" cy="4612821"/>
          </a:xfrm>
          <a:prstGeom prst="rect">
            <a:avLst/>
          </a:prstGeom>
        </p:spPr>
      </p:pic>
      <p:pic>
        <p:nvPicPr>
          <p:cNvPr id="6" name="Google Shape;375;p55">
            <a:extLst>
              <a:ext uri="{FF2B5EF4-FFF2-40B4-BE49-F238E27FC236}">
                <a16:creationId xmlns:a16="http://schemas.microsoft.com/office/drawing/2014/main" id="{317C6E8A-A9E7-C872-403A-9975E698F6FC}"/>
              </a:ext>
            </a:extLst>
          </p:cNvPr>
          <p:cNvPicPr preferRelativeResize="0"/>
          <p:nvPr/>
        </p:nvPicPr>
        <p:blipFill rotWithShape="1">
          <a:blip r:embed="rId3">
            <a:alphaModFix/>
          </a:blip>
          <a:srcRect t="16734" r="8892" b="18300"/>
          <a:stretch/>
        </p:blipFill>
        <p:spPr>
          <a:xfrm>
            <a:off x="6385650" y="1971097"/>
            <a:ext cx="2036850" cy="846042"/>
          </a:xfrm>
          <a:prstGeom prst="rect">
            <a:avLst/>
          </a:prstGeom>
          <a:noFill/>
          <a:ln>
            <a:noFill/>
          </a:ln>
        </p:spPr>
      </p:pic>
      <p:pic>
        <p:nvPicPr>
          <p:cNvPr id="7" name="Google Shape;348;p53">
            <a:extLst>
              <a:ext uri="{FF2B5EF4-FFF2-40B4-BE49-F238E27FC236}">
                <a16:creationId xmlns:a16="http://schemas.microsoft.com/office/drawing/2014/main" id="{E5C95530-0695-CE7B-E2C1-4E929162E5E5}"/>
              </a:ext>
            </a:extLst>
          </p:cNvPr>
          <p:cNvPicPr preferRelativeResize="0"/>
          <p:nvPr/>
        </p:nvPicPr>
        <p:blipFill>
          <a:blip r:embed="rId4">
            <a:alphaModFix amt="86000"/>
          </a:blip>
          <a:stretch>
            <a:fillRect/>
          </a:stretch>
        </p:blipFill>
        <p:spPr>
          <a:xfrm rot="1344117">
            <a:off x="3823924" y="1446935"/>
            <a:ext cx="1496149" cy="1160650"/>
          </a:xfrm>
          <a:prstGeom prst="rect">
            <a:avLst/>
          </a:prstGeom>
          <a:noFill/>
          <a:ln>
            <a:noFill/>
          </a:ln>
        </p:spPr>
      </p:pic>
      <p:sp>
        <p:nvSpPr>
          <p:cNvPr id="8" name="Google Shape;349;p53">
            <a:extLst>
              <a:ext uri="{FF2B5EF4-FFF2-40B4-BE49-F238E27FC236}">
                <a16:creationId xmlns:a16="http://schemas.microsoft.com/office/drawing/2014/main" id="{02C4CC6A-A0FF-26E2-6A49-7B3A011E0A29}"/>
              </a:ext>
            </a:extLst>
          </p:cNvPr>
          <p:cNvSpPr txBox="1">
            <a:spLocks/>
          </p:cNvSpPr>
          <p:nvPr/>
        </p:nvSpPr>
        <p:spPr>
          <a:xfrm>
            <a:off x="3778200" y="1550752"/>
            <a:ext cx="1587600" cy="1002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solidFill>
                  <a:srgbClr val="C00000"/>
                </a:solidFill>
                <a:latin typeface="Concert One" pitchFamily="2" charset="0"/>
              </a:rPr>
              <a:t>05</a:t>
            </a:r>
          </a:p>
        </p:txBody>
      </p:sp>
      <p:sp>
        <p:nvSpPr>
          <p:cNvPr id="9" name="Google Shape;352;p53">
            <a:extLst>
              <a:ext uri="{FF2B5EF4-FFF2-40B4-BE49-F238E27FC236}">
                <a16:creationId xmlns:a16="http://schemas.microsoft.com/office/drawing/2014/main" id="{C8FC2696-D438-EADE-F2E9-F1D3A67AB089}"/>
              </a:ext>
            </a:extLst>
          </p:cNvPr>
          <p:cNvSpPr txBox="1">
            <a:spLocks noGrp="1"/>
          </p:cNvSpPr>
          <p:nvPr>
            <p:ph type="title"/>
          </p:nvPr>
        </p:nvSpPr>
        <p:spPr>
          <a:xfrm>
            <a:off x="2451703" y="2715669"/>
            <a:ext cx="4240590" cy="1470787"/>
          </a:xfrm>
          <a:prstGeom prst="rect">
            <a:avLst/>
          </a:prstGeom>
        </p:spPr>
        <p:txBody>
          <a:bodyPr spcFirstLastPara="1" wrap="square" lIns="91425" tIns="91425" rIns="91425" bIns="91425" anchor="t" anchorCtr="0">
            <a:noAutofit/>
          </a:bodyPr>
          <a:lstStyle/>
          <a:p>
            <a:r>
              <a:rPr lang="en-US" sz="4000" dirty="0">
                <a:solidFill>
                  <a:srgbClr val="C00000"/>
                </a:solidFill>
                <a:uFill>
                  <a:noFill/>
                </a:uFill>
                <a:latin typeface="Concert One" pitchFamily="2" charset="0"/>
              </a:rPr>
              <a:t> Model Prediction Algorithms</a:t>
            </a:r>
            <a:endParaRPr lang="en-US" sz="4000" dirty="0">
              <a:solidFill>
                <a:srgbClr val="C00000"/>
              </a:solidFill>
              <a:latin typeface="Concert One" pitchFamily="2" charset="0"/>
            </a:endParaRPr>
          </a:p>
        </p:txBody>
      </p:sp>
      <p:pic>
        <p:nvPicPr>
          <p:cNvPr id="10" name="Google Shape;350;p53">
            <a:extLst>
              <a:ext uri="{FF2B5EF4-FFF2-40B4-BE49-F238E27FC236}">
                <a16:creationId xmlns:a16="http://schemas.microsoft.com/office/drawing/2014/main" id="{6DA40A7B-524F-8A51-AE99-966F61504974}"/>
              </a:ext>
            </a:extLst>
          </p:cNvPr>
          <p:cNvPicPr preferRelativeResize="0"/>
          <p:nvPr/>
        </p:nvPicPr>
        <p:blipFill rotWithShape="1">
          <a:blip r:embed="rId5">
            <a:alphaModFix/>
          </a:blip>
          <a:srcRect t="16970" r="8892" b="21025"/>
          <a:stretch/>
        </p:blipFill>
        <p:spPr>
          <a:xfrm>
            <a:off x="6385650" y="1368917"/>
            <a:ext cx="2036850" cy="810276"/>
          </a:xfrm>
          <a:prstGeom prst="rect">
            <a:avLst/>
          </a:prstGeom>
          <a:noFill/>
          <a:ln>
            <a:noFill/>
          </a:ln>
        </p:spPr>
      </p:pic>
    </p:spTree>
    <p:extLst>
      <p:ext uri="{BB962C8B-B14F-4D97-AF65-F5344CB8AC3E}">
        <p14:creationId xmlns:p14="http://schemas.microsoft.com/office/powerpoint/2010/main" val="141979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4015F0F-CB26-36D7-0B76-C983672927D7}"/>
              </a:ext>
            </a:extLst>
          </p:cNvPr>
          <p:cNvSpPr>
            <a:spLocks noGrp="1"/>
          </p:cNvSpPr>
          <p:nvPr>
            <p:ph idx="1"/>
          </p:nvPr>
        </p:nvSpPr>
        <p:spPr>
          <a:xfrm>
            <a:off x="258536" y="804963"/>
            <a:ext cx="4974771" cy="3866791"/>
          </a:xfrm>
        </p:spPr>
        <p:txBody>
          <a:bodyPr>
            <a:normAutofit fontScale="85000" lnSpcReduction="20000"/>
          </a:bodyPr>
          <a:lstStyle/>
          <a:p>
            <a:pPr marL="0" indent="0">
              <a:buNone/>
            </a:pPr>
            <a:r>
              <a:rPr lang="en-US" b="1" i="0" dirty="0">
                <a:solidFill>
                  <a:srgbClr val="C00000"/>
                </a:solidFill>
                <a:effectLst/>
              </a:rPr>
              <a:t>Logistic Regression</a:t>
            </a:r>
          </a:p>
          <a:p>
            <a:pPr marL="0" indent="0">
              <a:buNone/>
            </a:pPr>
            <a:endParaRPr lang="en-US" i="0" dirty="0">
              <a:solidFill>
                <a:srgbClr val="000000"/>
              </a:solidFill>
              <a:effectLst/>
              <a:latin typeface="Helvetica Neue"/>
            </a:endParaRPr>
          </a:p>
          <a:p>
            <a:pPr marR="0" algn="just">
              <a:lnSpc>
                <a:spcPct val="107000"/>
              </a:lnSpc>
              <a:spcBef>
                <a:spcPts val="0"/>
              </a:spcBef>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Logistic regression is a machine learning approach that is used for binary classification. It is not, as the name implies, a set of rules for regression problems with non-stop results. Instead, logistic regression is the preferred method for binary classification. This gives a discrete binary value between 0 and 1. Logistic regression estimates probabilities using its core logistic feature to assess the relationship between dependent variables and one or more independent variables. These probabilities are then transformed into binary numbers for an estimation.</a:t>
            </a:r>
          </a:p>
          <a:p>
            <a:pPr algn="just">
              <a:lnSpc>
                <a:spcPct val="107000"/>
              </a:lnSpc>
              <a:spcBef>
                <a:spcPts val="0"/>
              </a:spcBef>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Its range is fixed to be between zero and one. Additionally, R performs well when there is a large gap between the groups. here we have gained accuracy for LR is  84%.</a:t>
            </a:r>
          </a:p>
        </p:txBody>
      </p:sp>
      <p:pic>
        <p:nvPicPr>
          <p:cNvPr id="6" name="Picture 5">
            <a:extLst>
              <a:ext uri="{FF2B5EF4-FFF2-40B4-BE49-F238E27FC236}">
                <a16:creationId xmlns:a16="http://schemas.microsoft.com/office/drawing/2014/main" id="{A84CE363-5511-CA22-26D6-1DD09ECFCCD9}"/>
              </a:ext>
            </a:extLst>
          </p:cNvPr>
          <p:cNvPicPr>
            <a:picLocks noChangeAspect="1"/>
          </p:cNvPicPr>
          <p:nvPr/>
        </p:nvPicPr>
        <p:blipFill>
          <a:blip r:embed="rId2"/>
          <a:stretch>
            <a:fillRect/>
          </a:stretch>
        </p:blipFill>
        <p:spPr>
          <a:xfrm>
            <a:off x="5233307" y="782009"/>
            <a:ext cx="3800155" cy="1636545"/>
          </a:xfrm>
          <a:prstGeom prst="rect">
            <a:avLst/>
          </a:prstGeom>
        </p:spPr>
      </p:pic>
      <p:pic>
        <p:nvPicPr>
          <p:cNvPr id="8" name="Picture 7">
            <a:extLst>
              <a:ext uri="{FF2B5EF4-FFF2-40B4-BE49-F238E27FC236}">
                <a16:creationId xmlns:a16="http://schemas.microsoft.com/office/drawing/2014/main" id="{C5911D25-AFE9-0B05-190C-77DCD8200B5F}"/>
              </a:ext>
            </a:extLst>
          </p:cNvPr>
          <p:cNvPicPr>
            <a:picLocks noChangeAspect="1"/>
          </p:cNvPicPr>
          <p:nvPr/>
        </p:nvPicPr>
        <p:blipFill>
          <a:blip r:embed="rId3"/>
          <a:stretch>
            <a:fillRect/>
          </a:stretch>
        </p:blipFill>
        <p:spPr>
          <a:xfrm>
            <a:off x="5788479" y="2418554"/>
            <a:ext cx="2752429" cy="2400466"/>
          </a:xfrm>
          <a:prstGeom prst="rect">
            <a:avLst/>
          </a:prstGeom>
        </p:spPr>
      </p:pic>
    </p:spTree>
    <p:extLst>
      <p:ext uri="{BB962C8B-B14F-4D97-AF65-F5344CB8AC3E}">
        <p14:creationId xmlns:p14="http://schemas.microsoft.com/office/powerpoint/2010/main" val="681746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CEEA626-E26C-4EE2-F395-873C46F2F11E}"/>
              </a:ext>
            </a:extLst>
          </p:cNvPr>
          <p:cNvGrpSpPr/>
          <p:nvPr/>
        </p:nvGrpSpPr>
        <p:grpSpPr>
          <a:xfrm>
            <a:off x="0" y="538843"/>
            <a:ext cx="9144000" cy="4604657"/>
            <a:chOff x="0" y="538843"/>
            <a:chExt cx="9144000" cy="4604657"/>
          </a:xfrm>
        </p:grpSpPr>
        <p:pic>
          <p:nvPicPr>
            <p:cNvPr id="5" name="Picture 4">
              <a:extLst>
                <a:ext uri="{FF2B5EF4-FFF2-40B4-BE49-F238E27FC236}">
                  <a16:creationId xmlns:a16="http://schemas.microsoft.com/office/drawing/2014/main" id="{9E3BA0C1-6CBE-60A5-9743-A7A26442EA5D}"/>
                </a:ext>
              </a:extLst>
            </p:cNvPr>
            <p:cNvPicPr>
              <a:picLocks noChangeAspect="1"/>
            </p:cNvPicPr>
            <p:nvPr/>
          </p:nvPicPr>
          <p:blipFill>
            <a:blip r:embed="rId2"/>
            <a:stretch>
              <a:fillRect/>
            </a:stretch>
          </p:blipFill>
          <p:spPr>
            <a:xfrm>
              <a:off x="0" y="538843"/>
              <a:ext cx="9144000" cy="4604657"/>
            </a:xfrm>
            <a:prstGeom prst="rect">
              <a:avLst/>
            </a:prstGeom>
          </p:spPr>
        </p:pic>
        <p:sp>
          <p:nvSpPr>
            <p:cNvPr id="23" name="Google Shape;333;p52">
              <a:extLst>
                <a:ext uri="{FF2B5EF4-FFF2-40B4-BE49-F238E27FC236}">
                  <a16:creationId xmlns:a16="http://schemas.microsoft.com/office/drawing/2014/main" id="{9415209C-3A5F-14EE-D4CB-C90F640EA500}"/>
                </a:ext>
              </a:extLst>
            </p:cNvPr>
            <p:cNvSpPr/>
            <p:nvPr/>
          </p:nvSpPr>
          <p:spPr>
            <a:xfrm>
              <a:off x="7786532" y="1191600"/>
              <a:ext cx="674863" cy="488424"/>
            </a:xfrm>
            <a:custGeom>
              <a:avLst/>
              <a:gdLst/>
              <a:ahLst/>
              <a:cxnLst/>
              <a:rect l="l" t="t" r="r" b="b"/>
              <a:pathLst>
                <a:path w="35347" h="25582" extrusionOk="0">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ncert One" pitchFamily="2" charset="0"/>
              </a:endParaRPr>
            </a:p>
          </p:txBody>
        </p:sp>
        <p:sp>
          <p:nvSpPr>
            <p:cNvPr id="24" name="Google Shape;334;p52">
              <a:extLst>
                <a:ext uri="{FF2B5EF4-FFF2-40B4-BE49-F238E27FC236}">
                  <a16:creationId xmlns:a16="http://schemas.microsoft.com/office/drawing/2014/main" id="{D3D4BF42-3EF6-85A8-524B-83AEA050B3F1}"/>
                </a:ext>
              </a:extLst>
            </p:cNvPr>
            <p:cNvSpPr/>
            <p:nvPr/>
          </p:nvSpPr>
          <p:spPr>
            <a:xfrm>
              <a:off x="7272707" y="1025325"/>
              <a:ext cx="564034" cy="445373"/>
            </a:xfrm>
            <a:custGeom>
              <a:avLst/>
              <a:gdLst/>
              <a:ahLst/>
              <a:cxnLst/>
              <a:rect l="l" t="t" r="r" b="b"/>
              <a:pathLst>
                <a:path w="39020" h="30811" extrusionOk="0">
                  <a:moveTo>
                    <a:pt x="30681" y="3474"/>
                  </a:moveTo>
                  <a:cubicBezTo>
                    <a:pt x="32090" y="5955"/>
                    <a:pt x="33478" y="8448"/>
                    <a:pt x="34883" y="10930"/>
                  </a:cubicBezTo>
                  <a:cubicBezTo>
                    <a:pt x="35369" y="11788"/>
                    <a:pt x="35855" y="12647"/>
                    <a:pt x="36340" y="13505"/>
                  </a:cubicBezTo>
                  <a:cubicBezTo>
                    <a:pt x="34784" y="12409"/>
                    <a:pt x="33095" y="11459"/>
                    <a:pt x="31412" y="10597"/>
                  </a:cubicBezTo>
                  <a:cubicBezTo>
                    <a:pt x="29978" y="9864"/>
                    <a:pt x="28301" y="8917"/>
                    <a:pt x="26670" y="8527"/>
                  </a:cubicBezTo>
                  <a:cubicBezTo>
                    <a:pt x="27959" y="6807"/>
                    <a:pt x="29296" y="5122"/>
                    <a:pt x="30681" y="3474"/>
                  </a:cubicBezTo>
                  <a:close/>
                  <a:moveTo>
                    <a:pt x="29411" y="1254"/>
                  </a:moveTo>
                  <a:cubicBezTo>
                    <a:pt x="29708" y="1768"/>
                    <a:pt x="30001" y="2286"/>
                    <a:pt x="30296" y="2802"/>
                  </a:cubicBezTo>
                  <a:cubicBezTo>
                    <a:pt x="30250" y="2825"/>
                    <a:pt x="30209" y="2858"/>
                    <a:pt x="30176" y="2898"/>
                  </a:cubicBezTo>
                  <a:cubicBezTo>
                    <a:pt x="28464" y="4922"/>
                    <a:pt x="26824" y="7005"/>
                    <a:pt x="25256" y="9144"/>
                  </a:cubicBezTo>
                  <a:cubicBezTo>
                    <a:pt x="24435" y="10273"/>
                    <a:pt x="23639" y="11420"/>
                    <a:pt x="22870" y="12586"/>
                  </a:cubicBezTo>
                  <a:cubicBezTo>
                    <a:pt x="22370" y="13341"/>
                    <a:pt x="21985" y="14172"/>
                    <a:pt x="21048" y="14438"/>
                  </a:cubicBezTo>
                  <a:cubicBezTo>
                    <a:pt x="20343" y="14637"/>
                    <a:pt x="19521" y="14657"/>
                    <a:pt x="18799" y="14757"/>
                  </a:cubicBezTo>
                  <a:cubicBezTo>
                    <a:pt x="15724" y="15183"/>
                    <a:pt x="12643" y="15575"/>
                    <a:pt x="9548" y="15813"/>
                  </a:cubicBezTo>
                  <a:cubicBezTo>
                    <a:pt x="6956" y="16012"/>
                    <a:pt x="4377" y="15977"/>
                    <a:pt x="1788" y="16009"/>
                  </a:cubicBezTo>
                  <a:cubicBezTo>
                    <a:pt x="1837" y="15879"/>
                    <a:pt x="1855" y="15736"/>
                    <a:pt x="1816" y="15615"/>
                  </a:cubicBezTo>
                  <a:cubicBezTo>
                    <a:pt x="1798" y="15556"/>
                    <a:pt x="1778" y="15497"/>
                    <a:pt x="1759" y="15438"/>
                  </a:cubicBezTo>
                  <a:cubicBezTo>
                    <a:pt x="1745" y="15392"/>
                    <a:pt x="1726" y="15347"/>
                    <a:pt x="1703" y="15306"/>
                  </a:cubicBezTo>
                  <a:cubicBezTo>
                    <a:pt x="10986" y="10717"/>
                    <a:pt x="20120" y="5833"/>
                    <a:pt x="29411" y="1254"/>
                  </a:cubicBezTo>
                  <a:close/>
                  <a:moveTo>
                    <a:pt x="26395" y="8892"/>
                  </a:moveTo>
                  <a:cubicBezTo>
                    <a:pt x="28004" y="9838"/>
                    <a:pt x="29911" y="10434"/>
                    <a:pt x="31549" y="11326"/>
                  </a:cubicBezTo>
                  <a:cubicBezTo>
                    <a:pt x="33390" y="12329"/>
                    <a:pt x="35083" y="13505"/>
                    <a:pt x="36814" y="14674"/>
                  </a:cubicBezTo>
                  <a:cubicBezTo>
                    <a:pt x="36810" y="14693"/>
                    <a:pt x="36810" y="14712"/>
                    <a:pt x="36805" y="14732"/>
                  </a:cubicBezTo>
                  <a:cubicBezTo>
                    <a:pt x="36673" y="15199"/>
                    <a:pt x="36153" y="15305"/>
                    <a:pt x="35745" y="15521"/>
                  </a:cubicBezTo>
                  <a:cubicBezTo>
                    <a:pt x="33939" y="16469"/>
                    <a:pt x="32140" y="17429"/>
                    <a:pt x="30339" y="18384"/>
                  </a:cubicBezTo>
                  <a:lnTo>
                    <a:pt x="10312" y="29005"/>
                  </a:lnTo>
                  <a:cubicBezTo>
                    <a:pt x="10650" y="26988"/>
                    <a:pt x="10593" y="24814"/>
                    <a:pt x="10861" y="22800"/>
                  </a:cubicBezTo>
                  <a:cubicBezTo>
                    <a:pt x="11148" y="20642"/>
                    <a:pt x="11717" y="18486"/>
                    <a:pt x="11935" y="16319"/>
                  </a:cubicBezTo>
                  <a:cubicBezTo>
                    <a:pt x="14570" y="16042"/>
                    <a:pt x="17185" y="15652"/>
                    <a:pt x="19712" y="15320"/>
                  </a:cubicBezTo>
                  <a:cubicBezTo>
                    <a:pt x="20602" y="15204"/>
                    <a:pt x="21612" y="15215"/>
                    <a:pt x="22318" y="14591"/>
                  </a:cubicBezTo>
                  <a:cubicBezTo>
                    <a:pt x="23239" y="13777"/>
                    <a:pt x="23839" y="12448"/>
                    <a:pt x="24543" y="11446"/>
                  </a:cubicBezTo>
                  <a:cubicBezTo>
                    <a:pt x="25149" y="10585"/>
                    <a:pt x="25769" y="9736"/>
                    <a:pt x="26395" y="8892"/>
                  </a:cubicBezTo>
                  <a:close/>
                  <a:moveTo>
                    <a:pt x="11565" y="16355"/>
                  </a:moveTo>
                  <a:cubicBezTo>
                    <a:pt x="10848" y="18447"/>
                    <a:pt x="10590" y="20799"/>
                    <a:pt x="10286" y="22960"/>
                  </a:cubicBezTo>
                  <a:cubicBezTo>
                    <a:pt x="10010" y="24932"/>
                    <a:pt x="9540" y="27177"/>
                    <a:pt x="9673" y="29206"/>
                  </a:cubicBezTo>
                  <a:cubicBezTo>
                    <a:pt x="8215" y="27203"/>
                    <a:pt x="6825" y="25154"/>
                    <a:pt x="5529" y="23041"/>
                  </a:cubicBezTo>
                  <a:cubicBezTo>
                    <a:pt x="4815" y="21877"/>
                    <a:pt x="4127" y="20697"/>
                    <a:pt x="3466" y="19503"/>
                  </a:cubicBezTo>
                  <a:cubicBezTo>
                    <a:pt x="3136" y="18907"/>
                    <a:pt x="2811" y="18305"/>
                    <a:pt x="2495" y="17701"/>
                  </a:cubicBezTo>
                  <a:cubicBezTo>
                    <a:pt x="2372" y="17469"/>
                    <a:pt x="2008" y="16935"/>
                    <a:pt x="1782" y="16461"/>
                  </a:cubicBezTo>
                  <a:lnTo>
                    <a:pt x="1782" y="16461"/>
                  </a:lnTo>
                  <a:cubicBezTo>
                    <a:pt x="3104" y="16615"/>
                    <a:pt x="4445" y="16680"/>
                    <a:pt x="5796" y="16680"/>
                  </a:cubicBezTo>
                  <a:cubicBezTo>
                    <a:pt x="7709" y="16680"/>
                    <a:pt x="9641" y="16549"/>
                    <a:pt x="11565" y="16355"/>
                  </a:cubicBezTo>
                  <a:close/>
                  <a:moveTo>
                    <a:pt x="29638" y="1"/>
                  </a:moveTo>
                  <a:cubicBezTo>
                    <a:pt x="29542" y="1"/>
                    <a:pt x="29444" y="23"/>
                    <a:pt x="29354" y="67"/>
                  </a:cubicBezTo>
                  <a:cubicBezTo>
                    <a:pt x="19808" y="4672"/>
                    <a:pt x="10218" y="9366"/>
                    <a:pt x="1071" y="14724"/>
                  </a:cubicBezTo>
                  <a:cubicBezTo>
                    <a:pt x="965" y="14785"/>
                    <a:pt x="908" y="14870"/>
                    <a:pt x="886" y="14959"/>
                  </a:cubicBezTo>
                  <a:cubicBezTo>
                    <a:pt x="700" y="14987"/>
                    <a:pt x="517" y="15082"/>
                    <a:pt x="443" y="15256"/>
                  </a:cubicBezTo>
                  <a:cubicBezTo>
                    <a:pt x="1" y="16298"/>
                    <a:pt x="752" y="17207"/>
                    <a:pt x="1237" y="18139"/>
                  </a:cubicBezTo>
                  <a:cubicBezTo>
                    <a:pt x="1987" y="19577"/>
                    <a:pt x="2773" y="20994"/>
                    <a:pt x="3599" y="22390"/>
                  </a:cubicBezTo>
                  <a:cubicBezTo>
                    <a:pt x="5248" y="25185"/>
                    <a:pt x="7051" y="27880"/>
                    <a:pt x="8980" y="30488"/>
                  </a:cubicBezTo>
                  <a:cubicBezTo>
                    <a:pt x="9128" y="30689"/>
                    <a:pt x="9332" y="30810"/>
                    <a:pt x="9556" y="30810"/>
                  </a:cubicBezTo>
                  <a:cubicBezTo>
                    <a:pt x="9661" y="30810"/>
                    <a:pt x="9771" y="30783"/>
                    <a:pt x="9882" y="30724"/>
                  </a:cubicBezTo>
                  <a:lnTo>
                    <a:pt x="33215" y="18348"/>
                  </a:lnTo>
                  <a:cubicBezTo>
                    <a:pt x="34116" y="17871"/>
                    <a:pt x="35016" y="17394"/>
                    <a:pt x="35917" y="16917"/>
                  </a:cubicBezTo>
                  <a:cubicBezTo>
                    <a:pt x="36568" y="16569"/>
                    <a:pt x="37474" y="16245"/>
                    <a:pt x="37968" y="15675"/>
                  </a:cubicBezTo>
                  <a:cubicBezTo>
                    <a:pt x="39019" y="14464"/>
                    <a:pt x="37236" y="12516"/>
                    <a:pt x="36631" y="11474"/>
                  </a:cubicBezTo>
                  <a:cubicBezTo>
                    <a:pt x="34460" y="7732"/>
                    <a:pt x="32244" y="4018"/>
                    <a:pt x="30100" y="262"/>
                  </a:cubicBezTo>
                  <a:cubicBezTo>
                    <a:pt x="29998" y="84"/>
                    <a:pt x="29822" y="1"/>
                    <a:pt x="29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ncert One" pitchFamily="2" charset="0"/>
              </a:endParaRPr>
            </a:p>
          </p:txBody>
        </p:sp>
        <p:sp>
          <p:nvSpPr>
            <p:cNvPr id="25" name="Google Shape;332;p52">
              <a:extLst>
                <a:ext uri="{FF2B5EF4-FFF2-40B4-BE49-F238E27FC236}">
                  <a16:creationId xmlns:a16="http://schemas.microsoft.com/office/drawing/2014/main" id="{6E00613D-F507-38EF-3CD5-BA26FCDC3164}"/>
                </a:ext>
              </a:extLst>
            </p:cNvPr>
            <p:cNvSpPr txBox="1">
              <a:spLocks/>
            </p:cNvSpPr>
            <p:nvPr/>
          </p:nvSpPr>
          <p:spPr>
            <a:xfrm>
              <a:off x="798224" y="825477"/>
              <a:ext cx="2573625" cy="572700"/>
            </a:xfrm>
            <a:prstGeom prst="rect">
              <a:avLst/>
            </a:prstGeom>
          </p:spPr>
          <p:txBody>
            <a:bodyPr spcFirstLastPara="1" wrap="square"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solidFill>
                    <a:schemeClr val="accent2"/>
                  </a:solidFill>
                  <a:latin typeface="Concert One" pitchFamily="2" charset="0"/>
                </a:rPr>
                <a:t>Contents!</a:t>
              </a:r>
            </a:p>
          </p:txBody>
        </p:sp>
        <p:pic>
          <p:nvPicPr>
            <p:cNvPr id="26" name="Google Shape;343;p52">
              <a:extLst>
                <a:ext uri="{FF2B5EF4-FFF2-40B4-BE49-F238E27FC236}">
                  <a16:creationId xmlns:a16="http://schemas.microsoft.com/office/drawing/2014/main" id="{DE0AAEA1-5855-5F04-632E-05FAEEF0A4A8}"/>
                </a:ext>
              </a:extLst>
            </p:cNvPr>
            <p:cNvPicPr preferRelativeResize="0"/>
            <p:nvPr/>
          </p:nvPicPr>
          <p:blipFill>
            <a:blip r:embed="rId3">
              <a:alphaModFix amt="80000"/>
            </a:blip>
            <a:stretch>
              <a:fillRect/>
            </a:stretch>
          </p:blipFill>
          <p:spPr>
            <a:xfrm rot="-8782544" flipH="1">
              <a:off x="3121977" y="1372359"/>
              <a:ext cx="1124399" cy="510031"/>
            </a:xfrm>
            <a:prstGeom prst="rect">
              <a:avLst/>
            </a:prstGeom>
            <a:noFill/>
            <a:ln>
              <a:noFill/>
            </a:ln>
          </p:spPr>
        </p:pic>
      </p:grpSp>
      <p:sp>
        <p:nvSpPr>
          <p:cNvPr id="30" name="TextBox 29">
            <a:extLst>
              <a:ext uri="{FF2B5EF4-FFF2-40B4-BE49-F238E27FC236}">
                <a16:creationId xmlns:a16="http://schemas.microsoft.com/office/drawing/2014/main" id="{B61DB15B-539B-AD19-7DBA-B07D2C7CC769}"/>
              </a:ext>
            </a:extLst>
          </p:cNvPr>
          <p:cNvSpPr txBox="1"/>
          <p:nvPr/>
        </p:nvSpPr>
        <p:spPr>
          <a:xfrm>
            <a:off x="476943" y="1893026"/>
            <a:ext cx="3087976" cy="400110"/>
          </a:xfrm>
          <a:prstGeom prst="rect">
            <a:avLst/>
          </a:prstGeom>
          <a:noFill/>
        </p:spPr>
        <p:txBody>
          <a:bodyPr wrap="square">
            <a:spAutoFit/>
          </a:bodyPr>
          <a:lstStyle/>
          <a:p>
            <a:r>
              <a:rPr lang="en" sz="2000" b="1" dirty="0">
                <a:solidFill>
                  <a:schemeClr val="tx1">
                    <a:lumMod val="65000"/>
                    <a:lumOff val="35000"/>
                  </a:schemeClr>
                </a:solidFill>
                <a:latin typeface="Concert One" pitchFamily="2" charset="0"/>
                <a:cs typeface="Arial" panose="020B0604020202020204" pitchFamily="34" charset="0"/>
              </a:rPr>
              <a:t>1. Introduction </a:t>
            </a:r>
            <a:r>
              <a:rPr lang="en-US" sz="2000" b="1" dirty="0">
                <a:solidFill>
                  <a:schemeClr val="tx1">
                    <a:lumMod val="65000"/>
                    <a:lumOff val="35000"/>
                  </a:schemeClr>
                </a:solidFill>
                <a:uFill>
                  <a:noFill/>
                </a:uFill>
                <a:latin typeface="Concert One" pitchFamily="2" charset="0"/>
                <a:cs typeface="Arial" panose="020B0604020202020204" pitchFamily="34" charset="0"/>
              </a:rPr>
              <a:t>&amp; Abstract</a:t>
            </a:r>
            <a:endParaRPr lang="en-US" sz="2000" dirty="0">
              <a:solidFill>
                <a:schemeClr val="tx1">
                  <a:lumMod val="65000"/>
                  <a:lumOff val="35000"/>
                </a:schemeClr>
              </a:solidFill>
              <a:latin typeface="Concert One" pitchFamily="2" charset="0"/>
            </a:endParaRPr>
          </a:p>
        </p:txBody>
      </p:sp>
      <p:sp>
        <p:nvSpPr>
          <p:cNvPr id="33" name="Google Shape;352;p53">
            <a:extLst>
              <a:ext uri="{FF2B5EF4-FFF2-40B4-BE49-F238E27FC236}">
                <a16:creationId xmlns:a16="http://schemas.microsoft.com/office/drawing/2014/main" id="{239B5295-063E-4D6D-8784-DDB320EEFAB1}"/>
              </a:ext>
            </a:extLst>
          </p:cNvPr>
          <p:cNvSpPr txBox="1">
            <a:spLocks noGrp="1"/>
          </p:cNvSpPr>
          <p:nvPr>
            <p:ph type="title"/>
          </p:nvPr>
        </p:nvSpPr>
        <p:spPr>
          <a:xfrm>
            <a:off x="476943" y="2436293"/>
            <a:ext cx="3488026" cy="572700"/>
          </a:xfrm>
          <a:prstGeom prst="rect">
            <a:avLst/>
          </a:prstGeom>
        </p:spPr>
        <p:txBody>
          <a:bodyPr spcFirstLastPara="1" wrap="square" lIns="91425" tIns="91425" rIns="91425" bIns="91425" anchor="t" anchorCtr="0">
            <a:noAutofit/>
          </a:bodyPr>
          <a:lstStyle/>
          <a:p>
            <a:pPr algn="l"/>
            <a:r>
              <a:rPr lang="en-US" sz="2000" b="1" dirty="0">
                <a:solidFill>
                  <a:schemeClr val="tx1">
                    <a:lumMod val="65000"/>
                    <a:lumOff val="35000"/>
                  </a:schemeClr>
                </a:solidFill>
                <a:uFill>
                  <a:noFill/>
                </a:uFill>
                <a:latin typeface="Concert One" pitchFamily="2" charset="0"/>
              </a:rPr>
              <a:t>2. Data Source &amp; Methodology</a:t>
            </a:r>
            <a:endParaRPr sz="2000" b="1" dirty="0">
              <a:solidFill>
                <a:schemeClr val="tx1">
                  <a:lumMod val="65000"/>
                  <a:lumOff val="35000"/>
                </a:schemeClr>
              </a:solidFill>
              <a:latin typeface="Concert One" pitchFamily="2" charset="0"/>
            </a:endParaRPr>
          </a:p>
        </p:txBody>
      </p:sp>
      <p:sp>
        <p:nvSpPr>
          <p:cNvPr id="34" name="Google Shape;352;p53">
            <a:extLst>
              <a:ext uri="{FF2B5EF4-FFF2-40B4-BE49-F238E27FC236}">
                <a16:creationId xmlns:a16="http://schemas.microsoft.com/office/drawing/2014/main" id="{5A4FFA7E-135D-79D2-C876-7B3958D35CD2}"/>
              </a:ext>
            </a:extLst>
          </p:cNvPr>
          <p:cNvSpPr txBox="1">
            <a:spLocks/>
          </p:cNvSpPr>
          <p:nvPr/>
        </p:nvSpPr>
        <p:spPr>
          <a:xfrm>
            <a:off x="476943" y="3003488"/>
            <a:ext cx="3967301" cy="711277"/>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tx1">
                    <a:lumMod val="65000"/>
                    <a:lumOff val="35000"/>
                  </a:schemeClr>
                </a:solidFill>
                <a:latin typeface="Concert One" pitchFamily="2" charset="0"/>
                <a:cs typeface="Arial" panose="020B0604020202020204" pitchFamily="34" charset="0"/>
              </a:rPr>
              <a:t>3. Analysis of Rain fall prediction         	through visualization's</a:t>
            </a:r>
          </a:p>
        </p:txBody>
      </p:sp>
      <p:sp>
        <p:nvSpPr>
          <p:cNvPr id="35" name="Google Shape;352;p53">
            <a:extLst>
              <a:ext uri="{FF2B5EF4-FFF2-40B4-BE49-F238E27FC236}">
                <a16:creationId xmlns:a16="http://schemas.microsoft.com/office/drawing/2014/main" id="{C53AE16B-6090-FBC1-F7B6-74FF1C7F92AF}"/>
              </a:ext>
            </a:extLst>
          </p:cNvPr>
          <p:cNvSpPr txBox="1">
            <a:spLocks/>
          </p:cNvSpPr>
          <p:nvPr/>
        </p:nvSpPr>
        <p:spPr>
          <a:xfrm>
            <a:off x="476943" y="3860254"/>
            <a:ext cx="3055319" cy="491073"/>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tx1">
                    <a:lumMod val="65000"/>
                    <a:lumOff val="35000"/>
                  </a:schemeClr>
                </a:solidFill>
                <a:uFill>
                  <a:noFill/>
                </a:uFill>
                <a:latin typeface="Concert One" pitchFamily="2" charset="0"/>
              </a:rPr>
              <a:t>4. Feature Engineering</a:t>
            </a:r>
            <a:endParaRPr lang="en-US" sz="2000" b="1" dirty="0">
              <a:solidFill>
                <a:schemeClr val="tx1">
                  <a:lumMod val="65000"/>
                  <a:lumOff val="35000"/>
                </a:schemeClr>
              </a:solidFill>
              <a:latin typeface="Concert One" pitchFamily="2" charset="0"/>
            </a:endParaRPr>
          </a:p>
        </p:txBody>
      </p:sp>
      <p:sp>
        <p:nvSpPr>
          <p:cNvPr id="36" name="Google Shape;352;p53">
            <a:extLst>
              <a:ext uri="{FF2B5EF4-FFF2-40B4-BE49-F238E27FC236}">
                <a16:creationId xmlns:a16="http://schemas.microsoft.com/office/drawing/2014/main" id="{7FCE914C-984E-98EB-3CFD-88635F017DC6}"/>
              </a:ext>
            </a:extLst>
          </p:cNvPr>
          <p:cNvSpPr txBox="1">
            <a:spLocks/>
          </p:cNvSpPr>
          <p:nvPr/>
        </p:nvSpPr>
        <p:spPr>
          <a:xfrm>
            <a:off x="4707869" y="1846642"/>
            <a:ext cx="4121756" cy="423007"/>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tx1">
                    <a:lumMod val="65000"/>
                    <a:lumOff val="35000"/>
                  </a:schemeClr>
                </a:solidFill>
                <a:uFill>
                  <a:noFill/>
                </a:uFill>
                <a:latin typeface="Concert One" pitchFamily="2" charset="0"/>
              </a:rPr>
              <a:t> 5. Model Prediction Algorithms</a:t>
            </a:r>
            <a:endParaRPr lang="en-US" sz="2000" b="1" dirty="0">
              <a:solidFill>
                <a:schemeClr val="tx1">
                  <a:lumMod val="65000"/>
                  <a:lumOff val="35000"/>
                </a:schemeClr>
              </a:solidFill>
              <a:latin typeface="Concert One" pitchFamily="2" charset="0"/>
            </a:endParaRPr>
          </a:p>
        </p:txBody>
      </p:sp>
      <p:sp>
        <p:nvSpPr>
          <p:cNvPr id="37" name="Google Shape;352;p53">
            <a:extLst>
              <a:ext uri="{FF2B5EF4-FFF2-40B4-BE49-F238E27FC236}">
                <a16:creationId xmlns:a16="http://schemas.microsoft.com/office/drawing/2014/main" id="{50DCD3FC-4D5B-3D01-B777-EA8357D79C58}"/>
              </a:ext>
            </a:extLst>
          </p:cNvPr>
          <p:cNvSpPr txBox="1">
            <a:spLocks/>
          </p:cNvSpPr>
          <p:nvPr/>
        </p:nvSpPr>
        <p:spPr>
          <a:xfrm>
            <a:off x="4826301" y="2426523"/>
            <a:ext cx="2008415" cy="422769"/>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tx1">
                    <a:lumMod val="65000"/>
                    <a:lumOff val="35000"/>
                  </a:schemeClr>
                </a:solidFill>
                <a:uFill>
                  <a:noFill/>
                </a:uFill>
                <a:latin typeface="Concert One" pitchFamily="2" charset="0"/>
              </a:rPr>
              <a:t>6. Conclusion</a:t>
            </a:r>
            <a:endParaRPr lang="en-US" sz="2000" b="1" dirty="0">
              <a:solidFill>
                <a:schemeClr val="tx1">
                  <a:lumMod val="65000"/>
                  <a:lumOff val="35000"/>
                </a:schemeClr>
              </a:solidFill>
              <a:latin typeface="Concert One" pitchFamily="2" charset="0"/>
            </a:endParaRPr>
          </a:p>
        </p:txBody>
      </p:sp>
      <p:sp>
        <p:nvSpPr>
          <p:cNvPr id="38" name="Google Shape;352;p53">
            <a:extLst>
              <a:ext uri="{FF2B5EF4-FFF2-40B4-BE49-F238E27FC236}">
                <a16:creationId xmlns:a16="http://schemas.microsoft.com/office/drawing/2014/main" id="{8DDF2DAF-A91E-CC0B-8D63-BFD92DF0A9E6}"/>
              </a:ext>
            </a:extLst>
          </p:cNvPr>
          <p:cNvSpPr txBox="1">
            <a:spLocks/>
          </p:cNvSpPr>
          <p:nvPr/>
        </p:nvSpPr>
        <p:spPr>
          <a:xfrm>
            <a:off x="4826301" y="3003488"/>
            <a:ext cx="1951264" cy="422769"/>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tx1">
                    <a:lumMod val="65000"/>
                    <a:lumOff val="35000"/>
                  </a:schemeClr>
                </a:solidFill>
                <a:uFill>
                  <a:noFill/>
                </a:uFill>
                <a:latin typeface="Concert One" pitchFamily="2" charset="0"/>
              </a:rPr>
              <a:t>7. Future Scope</a:t>
            </a:r>
            <a:endParaRPr lang="en-US" sz="2000" b="1" dirty="0">
              <a:solidFill>
                <a:schemeClr val="tx1">
                  <a:lumMod val="65000"/>
                  <a:lumOff val="35000"/>
                </a:schemeClr>
              </a:solidFill>
              <a:latin typeface="Concert One" pitchFamily="2" charset="0"/>
            </a:endParaRPr>
          </a:p>
        </p:txBody>
      </p:sp>
      <p:sp>
        <p:nvSpPr>
          <p:cNvPr id="39" name="Google Shape;352;p53">
            <a:extLst>
              <a:ext uri="{FF2B5EF4-FFF2-40B4-BE49-F238E27FC236}">
                <a16:creationId xmlns:a16="http://schemas.microsoft.com/office/drawing/2014/main" id="{2C2E0EF2-9D8E-0099-860A-41F3417DC108}"/>
              </a:ext>
            </a:extLst>
          </p:cNvPr>
          <p:cNvSpPr txBox="1">
            <a:spLocks/>
          </p:cNvSpPr>
          <p:nvPr/>
        </p:nvSpPr>
        <p:spPr>
          <a:xfrm>
            <a:off x="4826301" y="3860254"/>
            <a:ext cx="1715708" cy="491073"/>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tx1">
                    <a:lumMod val="65000"/>
                    <a:lumOff val="35000"/>
                  </a:schemeClr>
                </a:solidFill>
                <a:uFill>
                  <a:noFill/>
                </a:uFill>
                <a:latin typeface="Concert One" pitchFamily="2" charset="0"/>
              </a:rPr>
              <a:t>8. References</a:t>
            </a:r>
            <a:endParaRPr lang="en-US" sz="2000" b="1" dirty="0">
              <a:solidFill>
                <a:schemeClr val="tx1">
                  <a:lumMod val="65000"/>
                  <a:lumOff val="35000"/>
                </a:schemeClr>
              </a:solidFill>
              <a:latin typeface="Concert One" pitchFamily="2" charset="0"/>
            </a:endParaRPr>
          </a:p>
        </p:txBody>
      </p:sp>
    </p:spTree>
    <p:extLst>
      <p:ext uri="{BB962C8B-B14F-4D97-AF65-F5344CB8AC3E}">
        <p14:creationId xmlns:p14="http://schemas.microsoft.com/office/powerpoint/2010/main" val="282711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anim calcmode="lin" valueType="num">
                                      <p:cBhvr>
                                        <p:cTn id="27" dur="1000" fill="hold"/>
                                        <p:tgtEl>
                                          <p:spTgt spid="34"/>
                                        </p:tgtEl>
                                        <p:attrNameLst>
                                          <p:attrName>ppt_x</p:attrName>
                                        </p:attrNameLst>
                                      </p:cBhvr>
                                      <p:tavLst>
                                        <p:tav tm="0">
                                          <p:val>
                                            <p:strVal val="#ppt_x"/>
                                          </p:val>
                                        </p:tav>
                                        <p:tav tm="100000">
                                          <p:val>
                                            <p:strVal val="#ppt_x"/>
                                          </p:val>
                                        </p:tav>
                                      </p:tavLst>
                                    </p:anim>
                                    <p:anim calcmode="lin" valueType="num">
                                      <p:cBhvr>
                                        <p:cTn id="2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1000"/>
                                        <p:tgtEl>
                                          <p:spTgt spid="36"/>
                                        </p:tgtEl>
                                      </p:cBhvr>
                                    </p:animEffect>
                                    <p:anim calcmode="lin" valueType="num">
                                      <p:cBhvr>
                                        <p:cTn id="41" dur="1000" fill="hold"/>
                                        <p:tgtEl>
                                          <p:spTgt spid="36"/>
                                        </p:tgtEl>
                                        <p:attrNameLst>
                                          <p:attrName>ppt_x</p:attrName>
                                        </p:attrNameLst>
                                      </p:cBhvr>
                                      <p:tavLst>
                                        <p:tav tm="0">
                                          <p:val>
                                            <p:strVal val="#ppt_x"/>
                                          </p:val>
                                        </p:tav>
                                        <p:tav tm="100000">
                                          <p:val>
                                            <p:strVal val="#ppt_x"/>
                                          </p:val>
                                        </p:tav>
                                      </p:tavLst>
                                    </p:anim>
                                    <p:anim calcmode="lin" valueType="num">
                                      <p:cBhvr>
                                        <p:cTn id="4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anim calcmode="lin" valueType="num">
                                      <p:cBhvr>
                                        <p:cTn id="48" dur="1000" fill="hold"/>
                                        <p:tgtEl>
                                          <p:spTgt spid="37"/>
                                        </p:tgtEl>
                                        <p:attrNameLst>
                                          <p:attrName>ppt_x</p:attrName>
                                        </p:attrNameLst>
                                      </p:cBhvr>
                                      <p:tavLst>
                                        <p:tav tm="0">
                                          <p:val>
                                            <p:strVal val="#ppt_x"/>
                                          </p:val>
                                        </p:tav>
                                        <p:tav tm="100000">
                                          <p:val>
                                            <p:strVal val="#ppt_x"/>
                                          </p:val>
                                        </p:tav>
                                      </p:tavLst>
                                    </p:anim>
                                    <p:anim calcmode="lin" valueType="num">
                                      <p:cBhvr>
                                        <p:cTn id="4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0"/>
                                        <p:tgtEl>
                                          <p:spTgt spid="38"/>
                                        </p:tgtEl>
                                      </p:cBhvr>
                                    </p:animEffect>
                                    <p:anim calcmode="lin" valueType="num">
                                      <p:cBhvr>
                                        <p:cTn id="55" dur="1000" fill="hold"/>
                                        <p:tgtEl>
                                          <p:spTgt spid="38"/>
                                        </p:tgtEl>
                                        <p:attrNameLst>
                                          <p:attrName>ppt_x</p:attrName>
                                        </p:attrNameLst>
                                      </p:cBhvr>
                                      <p:tavLst>
                                        <p:tav tm="0">
                                          <p:val>
                                            <p:strVal val="#ppt_x"/>
                                          </p:val>
                                        </p:tav>
                                        <p:tav tm="100000">
                                          <p:val>
                                            <p:strVal val="#ppt_x"/>
                                          </p:val>
                                        </p:tav>
                                      </p:tavLst>
                                    </p:anim>
                                    <p:anim calcmode="lin" valueType="num">
                                      <p:cBhvr>
                                        <p:cTn id="5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9">
                                            <p:txEl>
                                              <p:pRg st="0" end="0"/>
                                            </p:txEl>
                                          </p:spTgt>
                                        </p:tgtEl>
                                        <p:attrNameLst>
                                          <p:attrName>style.visibility</p:attrName>
                                        </p:attrNameLst>
                                      </p:cBhvr>
                                      <p:to>
                                        <p:strVal val="visible"/>
                                      </p:to>
                                    </p:set>
                                    <p:animEffect transition="in" filter="fade">
                                      <p:cBhvr>
                                        <p:cTn id="61" dur="1000"/>
                                        <p:tgtEl>
                                          <p:spTgt spid="39">
                                            <p:txEl>
                                              <p:pRg st="0" end="0"/>
                                            </p:txEl>
                                          </p:spTgt>
                                        </p:tgtEl>
                                      </p:cBhvr>
                                    </p:animEffect>
                                    <p:anim calcmode="lin" valueType="num">
                                      <p:cBhvr>
                                        <p:cTn id="62"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34" grpId="0"/>
      <p:bldP spid="35" grpId="0"/>
      <p:bldP spid="36" grpId="0"/>
      <p:bldP spid="37"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07B14A-FE57-56A0-3173-30E2988A9884}"/>
              </a:ext>
            </a:extLst>
          </p:cNvPr>
          <p:cNvPicPr>
            <a:picLocks noChangeAspect="1"/>
          </p:cNvPicPr>
          <p:nvPr/>
        </p:nvPicPr>
        <p:blipFill rotWithShape="1">
          <a:blip r:embed="rId2"/>
          <a:srcRect t="4460"/>
          <a:stretch/>
        </p:blipFill>
        <p:spPr>
          <a:xfrm>
            <a:off x="5127170" y="930729"/>
            <a:ext cx="3969887" cy="1273628"/>
          </a:xfrm>
          <a:prstGeom prst="rect">
            <a:avLst/>
          </a:prstGeom>
        </p:spPr>
      </p:pic>
      <p:pic>
        <p:nvPicPr>
          <p:cNvPr id="8" name="Picture 7">
            <a:extLst>
              <a:ext uri="{FF2B5EF4-FFF2-40B4-BE49-F238E27FC236}">
                <a16:creationId xmlns:a16="http://schemas.microsoft.com/office/drawing/2014/main" id="{A3F72687-3F2D-15AF-2393-7D5AE2EAF7CA}"/>
              </a:ext>
            </a:extLst>
          </p:cNvPr>
          <p:cNvPicPr>
            <a:picLocks noChangeAspect="1"/>
          </p:cNvPicPr>
          <p:nvPr/>
        </p:nvPicPr>
        <p:blipFill>
          <a:blip r:embed="rId3"/>
          <a:stretch>
            <a:fillRect/>
          </a:stretch>
        </p:blipFill>
        <p:spPr>
          <a:xfrm>
            <a:off x="5675200" y="2285999"/>
            <a:ext cx="2873829" cy="2514600"/>
          </a:xfrm>
          <a:prstGeom prst="rect">
            <a:avLst/>
          </a:prstGeom>
        </p:spPr>
      </p:pic>
      <p:sp>
        <p:nvSpPr>
          <p:cNvPr id="4" name="TextBox 3">
            <a:extLst>
              <a:ext uri="{FF2B5EF4-FFF2-40B4-BE49-F238E27FC236}">
                <a16:creationId xmlns:a16="http://schemas.microsoft.com/office/drawing/2014/main" id="{7AD45A11-B64B-7CB6-E51C-43F1B9F79A2D}"/>
              </a:ext>
            </a:extLst>
          </p:cNvPr>
          <p:cNvSpPr txBox="1"/>
          <p:nvPr/>
        </p:nvSpPr>
        <p:spPr>
          <a:xfrm>
            <a:off x="130629" y="1191807"/>
            <a:ext cx="4996541" cy="2446824"/>
          </a:xfrm>
          <a:prstGeom prst="rect">
            <a:avLst/>
          </a:prstGeom>
          <a:noFill/>
        </p:spPr>
        <p:txBody>
          <a:bodyPr wrap="square">
            <a:spAutoFit/>
          </a:bodyPr>
          <a:lstStyle/>
          <a:p>
            <a:pPr marL="400050" lvl="1" indent="0">
              <a:buNone/>
            </a:pPr>
            <a:r>
              <a:rPr lang="en-US" sz="1500" b="1" dirty="0">
                <a:solidFill>
                  <a:srgbClr val="C00000"/>
                </a:solidFill>
                <a:latin typeface="+mj-lt"/>
              </a:rPr>
              <a:t>	</a:t>
            </a:r>
            <a:r>
              <a:rPr lang="en-US" b="1" dirty="0">
                <a:solidFill>
                  <a:srgbClr val="C00000"/>
                </a:solidFill>
                <a:latin typeface="+mj-lt"/>
              </a:rPr>
              <a:t>Random Forest</a:t>
            </a:r>
          </a:p>
          <a:p>
            <a:pPr marL="400050" lvl="1" indent="0">
              <a:buNone/>
            </a:pPr>
            <a:endParaRPr lang="en-US" sz="1500" b="1" i="0" dirty="0">
              <a:solidFill>
                <a:srgbClr val="C00000"/>
              </a:solidFill>
              <a:effectLst/>
              <a:latin typeface="+mj-lt"/>
            </a:endParaRPr>
          </a:p>
          <a:p>
            <a:pPr marL="742950" lvl="1" indent="-285750" algn="just">
              <a:buFont typeface="Wingdings" panose="05000000000000000000" pitchFamily="2" charset="2"/>
              <a:buChar char="ü"/>
            </a:pPr>
            <a:r>
              <a:rPr lang="en-US" sz="1500" dirty="0">
                <a:latin typeface="+mj-lt"/>
                <a:ea typeface="Calibri" panose="020F0502020204030204" pitchFamily="34" charset="0"/>
                <a:cs typeface="Times New Roman" panose="02020603050405020304" pitchFamily="18" charset="0"/>
              </a:rPr>
              <a:t>Random forest is an algorithm used in behavior analysis that is built on modeling assumptions and decision trees. It consists of several decision trees representing a different example of the classification of data input into a random forest.</a:t>
            </a:r>
          </a:p>
          <a:p>
            <a:pPr marL="457200" lvl="1" indent="0" algn="just">
              <a:buNone/>
            </a:pPr>
            <a:endParaRPr lang="en-US" sz="1500" dirty="0">
              <a:latin typeface="+mj-lt"/>
              <a:ea typeface="Calibri" panose="020F0502020204030204" pitchFamily="34" charset="0"/>
              <a:cs typeface="Times New Roman" panose="02020603050405020304" pitchFamily="18" charset="0"/>
            </a:endParaRPr>
          </a:p>
          <a:p>
            <a:pPr marL="742950" lvl="1" indent="-285750" algn="just">
              <a:buFont typeface="Wingdings" panose="05000000000000000000" pitchFamily="2" charset="2"/>
              <a:buChar char="ü"/>
            </a:pPr>
            <a:r>
              <a:rPr lang="en-US" sz="1500" dirty="0">
                <a:effectLst/>
                <a:latin typeface="+mj-lt"/>
                <a:ea typeface="Calibri" panose="020F0502020204030204" pitchFamily="34" charset="0"/>
                <a:cs typeface="Times New Roman" panose="02020603050405020304" pitchFamily="18" charset="0"/>
              </a:rPr>
              <a:t>Here we achieved Accuracy of 86% for Random Forest.</a:t>
            </a:r>
          </a:p>
        </p:txBody>
      </p:sp>
    </p:spTree>
    <p:extLst>
      <p:ext uri="{BB962C8B-B14F-4D97-AF65-F5344CB8AC3E}">
        <p14:creationId xmlns:p14="http://schemas.microsoft.com/office/powerpoint/2010/main" val="1421945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438382-C0CE-7682-804B-5BE3918D1C15}"/>
              </a:ext>
            </a:extLst>
          </p:cNvPr>
          <p:cNvPicPr>
            <a:picLocks noChangeAspect="1"/>
          </p:cNvPicPr>
          <p:nvPr/>
        </p:nvPicPr>
        <p:blipFill>
          <a:blip r:embed="rId2"/>
          <a:stretch>
            <a:fillRect/>
          </a:stretch>
        </p:blipFill>
        <p:spPr>
          <a:xfrm>
            <a:off x="5164101" y="938893"/>
            <a:ext cx="3827499" cy="1412421"/>
          </a:xfrm>
          <a:prstGeom prst="rect">
            <a:avLst/>
          </a:prstGeom>
        </p:spPr>
      </p:pic>
      <p:pic>
        <p:nvPicPr>
          <p:cNvPr id="10" name="Picture 9">
            <a:extLst>
              <a:ext uri="{FF2B5EF4-FFF2-40B4-BE49-F238E27FC236}">
                <a16:creationId xmlns:a16="http://schemas.microsoft.com/office/drawing/2014/main" id="{590488E0-3A71-4F35-E191-9963132605A5}"/>
              </a:ext>
            </a:extLst>
          </p:cNvPr>
          <p:cNvPicPr>
            <a:picLocks noChangeAspect="1"/>
          </p:cNvPicPr>
          <p:nvPr/>
        </p:nvPicPr>
        <p:blipFill>
          <a:blip r:embed="rId3"/>
          <a:stretch>
            <a:fillRect/>
          </a:stretch>
        </p:blipFill>
        <p:spPr>
          <a:xfrm>
            <a:off x="5695307" y="2351314"/>
            <a:ext cx="2765085" cy="2447259"/>
          </a:xfrm>
          <a:prstGeom prst="rect">
            <a:avLst/>
          </a:prstGeom>
        </p:spPr>
      </p:pic>
      <p:sp>
        <p:nvSpPr>
          <p:cNvPr id="5" name="Content Placeholder 2">
            <a:extLst>
              <a:ext uri="{FF2B5EF4-FFF2-40B4-BE49-F238E27FC236}">
                <a16:creationId xmlns:a16="http://schemas.microsoft.com/office/drawing/2014/main" id="{676DBD3F-3780-A6AD-3F78-5448702D0218}"/>
              </a:ext>
            </a:extLst>
          </p:cNvPr>
          <p:cNvSpPr>
            <a:spLocks noGrp="1"/>
          </p:cNvSpPr>
          <p:nvPr>
            <p:ph idx="1"/>
          </p:nvPr>
        </p:nvSpPr>
        <p:spPr>
          <a:xfrm>
            <a:off x="152400" y="927163"/>
            <a:ext cx="4974771" cy="3866791"/>
          </a:xfrm>
        </p:spPr>
        <p:txBody>
          <a:bodyPr>
            <a:normAutofit fontScale="70000" lnSpcReduction="20000"/>
          </a:bodyPr>
          <a:lstStyle/>
          <a:p>
            <a:pPr marL="0" indent="0">
              <a:buNone/>
            </a:pPr>
            <a:r>
              <a:rPr lang="en-US" b="1" dirty="0">
                <a:solidFill>
                  <a:srgbClr val="C00000"/>
                </a:solidFill>
              </a:rPr>
              <a:t>Decision Tree</a:t>
            </a:r>
          </a:p>
          <a:p>
            <a:pPr marL="0" indent="0">
              <a:buNone/>
            </a:pPr>
            <a:endParaRPr lang="en-US" b="1" i="0" dirty="0">
              <a:solidFill>
                <a:srgbClr val="C00000"/>
              </a:solidFill>
              <a:effectLst/>
            </a:endParaRPr>
          </a:p>
          <a:p>
            <a:pPr algn="just">
              <a:buFont typeface="Wingdings" panose="05000000000000000000" pitchFamily="2" charset="2"/>
              <a:buChar char="ü"/>
            </a:pPr>
            <a:r>
              <a:rPr lang="en-US" sz="2400" dirty="0">
                <a:effectLst/>
                <a:latin typeface="Calibri" panose="020F0502020204030204" pitchFamily="34" charset="0"/>
                <a:ea typeface="Calibri" panose="020F0502020204030204" pitchFamily="34" charset="0"/>
                <a:cs typeface="Times New Roman" panose="02020603050405020304" pitchFamily="18" charset="0"/>
              </a:rPr>
              <a:t>Decision trees are models that begin with root split into branches at nodes representing the predictor variables using the rules. </a:t>
            </a:r>
          </a:p>
          <a:p>
            <a:pPr marL="0" indent="0" algn="just">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buFont typeface="Wingdings" panose="05000000000000000000" pitchFamily="2" charset="2"/>
              <a:buChar char="ü"/>
            </a:pPr>
            <a:r>
              <a:rPr lang="en-US" sz="2400" dirty="0">
                <a:effectLst/>
                <a:latin typeface="Calibri" panose="020F0502020204030204" pitchFamily="34" charset="0"/>
                <a:ea typeface="Calibri" panose="020F0502020204030204" pitchFamily="34" charset="0"/>
                <a:cs typeface="Times New Roman" panose="02020603050405020304" pitchFamily="18" charset="0"/>
              </a:rPr>
              <a:t>Each node Is then divided into multiple nodes. The goal is to use the decision tree to divide the data space into dense and thin regions.</a:t>
            </a:r>
          </a:p>
          <a:p>
            <a:pPr algn="just">
              <a:buFont typeface="Wingdings" panose="05000000000000000000" pitchFamily="2" charset="2"/>
              <a:buChar char="ü"/>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just">
              <a:buFont typeface="Wingdings" panose="05000000000000000000" pitchFamily="2" charset="2"/>
              <a:buChar char="ü"/>
            </a:pPr>
            <a:r>
              <a:rPr lang="en-US" sz="2400" dirty="0">
                <a:effectLst/>
                <a:latin typeface="Calibri" panose="020F0502020204030204" pitchFamily="34" charset="0"/>
                <a:ea typeface="Calibri" panose="020F0502020204030204" pitchFamily="34" charset="0"/>
                <a:cs typeface="Times New Roman" panose="02020603050405020304" pitchFamily="18" charset="0"/>
              </a:rPr>
              <a:t>As the number of splits increases the time required to build the tree also increases. And here we achieved Accuracy of 78% for Decision tree .</a:t>
            </a:r>
          </a:p>
        </p:txBody>
      </p:sp>
    </p:spTree>
    <p:extLst>
      <p:ext uri="{BB962C8B-B14F-4D97-AF65-F5344CB8AC3E}">
        <p14:creationId xmlns:p14="http://schemas.microsoft.com/office/powerpoint/2010/main" val="457945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4015F0F-CB26-36D7-0B76-C983672927D7}"/>
              </a:ext>
            </a:extLst>
          </p:cNvPr>
          <p:cNvSpPr>
            <a:spLocks noGrp="1"/>
          </p:cNvSpPr>
          <p:nvPr>
            <p:ph idx="1"/>
          </p:nvPr>
        </p:nvSpPr>
        <p:spPr>
          <a:xfrm>
            <a:off x="152400" y="768984"/>
            <a:ext cx="4974771" cy="3866791"/>
          </a:xfrm>
        </p:spPr>
        <p:txBody>
          <a:bodyPr>
            <a:normAutofit/>
          </a:bodyPr>
          <a:lstStyle/>
          <a:p>
            <a:pPr marL="0" indent="0">
              <a:buNone/>
            </a:pPr>
            <a:r>
              <a:rPr lang="en-US" b="1" dirty="0">
                <a:solidFill>
                  <a:srgbClr val="C00000"/>
                </a:solidFill>
              </a:rPr>
              <a:t>X</a:t>
            </a:r>
            <a:r>
              <a:rPr lang="en-US" b="1" i="0" dirty="0">
                <a:solidFill>
                  <a:srgbClr val="C00000"/>
                </a:solidFill>
                <a:effectLst/>
              </a:rPr>
              <a:t>GB Classifier </a:t>
            </a:r>
          </a:p>
          <a:p>
            <a:pPr marL="0" indent="0">
              <a:buNone/>
            </a:pPr>
            <a:endParaRPr lang="en-US" i="0" dirty="0">
              <a:solidFill>
                <a:srgbClr val="000000"/>
              </a:solidFill>
              <a:effectLst/>
              <a:latin typeface="Helvetica Neue"/>
            </a:endParaRPr>
          </a:p>
          <a:p>
            <a:pPr marR="0" algn="just">
              <a:lnSpc>
                <a:spcPct val="107000"/>
              </a:lnSpc>
              <a:spcBef>
                <a:spcPts val="0"/>
              </a:spcBef>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XGBoost stands for extreme Gradient Boosting and it’s an open-source implementation of the gradient boosted trees algorithm. It has been one of the most popular machine learning techniques in Kaggle competitions, due to its prediction power and ease of use. It is a supervised learning algorithm that can be used for regression or classification tasks.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achieved Accuracy of 78% for GB Classifier</a:t>
            </a:r>
          </a:p>
        </p:txBody>
      </p:sp>
      <p:pic>
        <p:nvPicPr>
          <p:cNvPr id="6" name="Picture 5">
            <a:extLst>
              <a:ext uri="{FF2B5EF4-FFF2-40B4-BE49-F238E27FC236}">
                <a16:creationId xmlns:a16="http://schemas.microsoft.com/office/drawing/2014/main" id="{0BCDA570-593F-BF20-DC06-BC4A46BF0FE0}"/>
              </a:ext>
            </a:extLst>
          </p:cNvPr>
          <p:cNvPicPr>
            <a:picLocks noChangeAspect="1"/>
          </p:cNvPicPr>
          <p:nvPr/>
        </p:nvPicPr>
        <p:blipFill>
          <a:blip r:embed="rId2"/>
          <a:stretch>
            <a:fillRect/>
          </a:stretch>
        </p:blipFill>
        <p:spPr>
          <a:xfrm>
            <a:off x="5538899" y="2249615"/>
            <a:ext cx="3000084" cy="2583642"/>
          </a:xfrm>
          <a:prstGeom prst="rect">
            <a:avLst/>
          </a:prstGeom>
        </p:spPr>
      </p:pic>
      <p:pic>
        <p:nvPicPr>
          <p:cNvPr id="8" name="Picture 7">
            <a:extLst>
              <a:ext uri="{FF2B5EF4-FFF2-40B4-BE49-F238E27FC236}">
                <a16:creationId xmlns:a16="http://schemas.microsoft.com/office/drawing/2014/main" id="{AA815577-EEB9-2EF6-A318-37AF11451EDC}"/>
              </a:ext>
            </a:extLst>
          </p:cNvPr>
          <p:cNvPicPr>
            <a:picLocks noChangeAspect="1"/>
          </p:cNvPicPr>
          <p:nvPr/>
        </p:nvPicPr>
        <p:blipFill>
          <a:blip r:embed="rId3"/>
          <a:stretch>
            <a:fillRect/>
          </a:stretch>
        </p:blipFill>
        <p:spPr>
          <a:xfrm>
            <a:off x="5177483" y="834083"/>
            <a:ext cx="3722915" cy="1221221"/>
          </a:xfrm>
          <a:prstGeom prst="rect">
            <a:avLst/>
          </a:prstGeom>
        </p:spPr>
      </p:pic>
    </p:spTree>
    <p:extLst>
      <p:ext uri="{BB962C8B-B14F-4D97-AF65-F5344CB8AC3E}">
        <p14:creationId xmlns:p14="http://schemas.microsoft.com/office/powerpoint/2010/main" val="3864129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4015F0F-CB26-36D7-0B76-C983672927D7}"/>
              </a:ext>
            </a:extLst>
          </p:cNvPr>
          <p:cNvSpPr>
            <a:spLocks noGrp="1"/>
          </p:cNvSpPr>
          <p:nvPr>
            <p:ph idx="1"/>
          </p:nvPr>
        </p:nvSpPr>
        <p:spPr>
          <a:xfrm>
            <a:off x="152400" y="826134"/>
            <a:ext cx="4974771" cy="3866791"/>
          </a:xfrm>
        </p:spPr>
        <p:txBody>
          <a:bodyPr>
            <a:normAutofit fontScale="85000" lnSpcReduction="20000"/>
          </a:bodyPr>
          <a:lstStyle/>
          <a:p>
            <a:pPr marL="0" indent="0">
              <a:buNone/>
            </a:pPr>
            <a:r>
              <a:rPr lang="en-US" b="1" i="0" dirty="0">
                <a:solidFill>
                  <a:srgbClr val="C00000"/>
                </a:solidFill>
                <a:effectLst/>
              </a:rPr>
              <a:t>GB Classifier</a:t>
            </a:r>
          </a:p>
          <a:p>
            <a:pPr marL="0" indent="0">
              <a:buNone/>
            </a:pPr>
            <a:endParaRPr lang="en-US" i="0" dirty="0">
              <a:solidFill>
                <a:srgbClr val="000000"/>
              </a:solidFill>
              <a:effectLst/>
              <a:latin typeface="Helvetica Neue"/>
            </a:endParaRPr>
          </a:p>
          <a:p>
            <a:pPr marR="0" algn="just">
              <a:lnSpc>
                <a:spcPct val="107000"/>
              </a:lnSpc>
              <a:spcBef>
                <a:spcPts val="0"/>
              </a:spcBef>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Gradient boosting is a machine learning technique used in regression and classification tasks, among others. It gives a prediction model in the form of an ensemble of weak prediction models, which are typically decision trees.</a:t>
            </a:r>
          </a:p>
          <a:p>
            <a:pPr marR="0" algn="just">
              <a:lnSpc>
                <a:spcPct val="107000"/>
              </a:lnSpc>
              <a:spcBef>
                <a:spcPts val="0"/>
              </a:spcBef>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a decision tree is the weak learner, the resulting algorithm is called gradient-boosted trees; it usually outperforms random forest.</a:t>
            </a:r>
          </a:p>
          <a:p>
            <a:pPr marR="0" algn="just">
              <a:lnSpc>
                <a:spcPct val="107000"/>
              </a:lnSpc>
              <a:spcBef>
                <a:spcPts val="0"/>
              </a:spcBef>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A gradient-boosted trees model is built in a stage-wise fashion as in other boosting methods, but it generalizes the other methods by allowing optimization of an arbitrary differentiable loss function. </a:t>
            </a:r>
          </a:p>
          <a:p>
            <a:pPr marR="0" algn="just">
              <a:lnSpc>
                <a:spcPct val="107000"/>
              </a:lnSpc>
              <a:spcBef>
                <a:spcPts val="0"/>
              </a:spcBef>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achieved Accuracy of 78% for GB Classifier</a:t>
            </a:r>
          </a:p>
        </p:txBody>
      </p:sp>
      <p:pic>
        <p:nvPicPr>
          <p:cNvPr id="6" name="Picture 5">
            <a:extLst>
              <a:ext uri="{FF2B5EF4-FFF2-40B4-BE49-F238E27FC236}">
                <a16:creationId xmlns:a16="http://schemas.microsoft.com/office/drawing/2014/main" id="{B949D347-B8AA-B5DA-60FF-86F8EE9F230F}"/>
              </a:ext>
            </a:extLst>
          </p:cNvPr>
          <p:cNvPicPr>
            <a:picLocks noChangeAspect="1"/>
          </p:cNvPicPr>
          <p:nvPr/>
        </p:nvPicPr>
        <p:blipFill>
          <a:blip r:embed="rId2"/>
          <a:stretch>
            <a:fillRect/>
          </a:stretch>
        </p:blipFill>
        <p:spPr>
          <a:xfrm>
            <a:off x="5127171" y="768984"/>
            <a:ext cx="3872799" cy="1517016"/>
          </a:xfrm>
          <a:prstGeom prst="rect">
            <a:avLst/>
          </a:prstGeom>
        </p:spPr>
      </p:pic>
      <p:pic>
        <p:nvPicPr>
          <p:cNvPr id="8" name="Picture 7">
            <a:extLst>
              <a:ext uri="{FF2B5EF4-FFF2-40B4-BE49-F238E27FC236}">
                <a16:creationId xmlns:a16="http://schemas.microsoft.com/office/drawing/2014/main" id="{2C3C41DF-E62A-D0A2-4FFF-B8FEAD0FAC7A}"/>
              </a:ext>
            </a:extLst>
          </p:cNvPr>
          <p:cNvPicPr>
            <a:picLocks noChangeAspect="1"/>
          </p:cNvPicPr>
          <p:nvPr/>
        </p:nvPicPr>
        <p:blipFill>
          <a:blip r:embed="rId3"/>
          <a:stretch>
            <a:fillRect/>
          </a:stretch>
        </p:blipFill>
        <p:spPr>
          <a:xfrm>
            <a:off x="5619870" y="2318656"/>
            <a:ext cx="2887400" cy="2530576"/>
          </a:xfrm>
          <a:prstGeom prst="rect">
            <a:avLst/>
          </a:prstGeom>
        </p:spPr>
      </p:pic>
    </p:spTree>
    <p:extLst>
      <p:ext uri="{BB962C8B-B14F-4D97-AF65-F5344CB8AC3E}">
        <p14:creationId xmlns:p14="http://schemas.microsoft.com/office/powerpoint/2010/main" val="2359365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DB2661-EF32-DEF2-59EC-726F5A0FBCD2}"/>
              </a:ext>
            </a:extLst>
          </p:cNvPr>
          <p:cNvPicPr>
            <a:picLocks noChangeAspect="1"/>
          </p:cNvPicPr>
          <p:nvPr/>
        </p:nvPicPr>
        <p:blipFill rotWithShape="1">
          <a:blip r:embed="rId2"/>
          <a:srcRect t="2802" r="1607"/>
          <a:stretch/>
        </p:blipFill>
        <p:spPr>
          <a:xfrm>
            <a:off x="0" y="530679"/>
            <a:ext cx="9144000" cy="4612821"/>
          </a:xfrm>
          <a:prstGeom prst="rect">
            <a:avLst/>
          </a:prstGeom>
        </p:spPr>
      </p:pic>
      <p:pic>
        <p:nvPicPr>
          <p:cNvPr id="6" name="Google Shape;375;p55">
            <a:extLst>
              <a:ext uri="{FF2B5EF4-FFF2-40B4-BE49-F238E27FC236}">
                <a16:creationId xmlns:a16="http://schemas.microsoft.com/office/drawing/2014/main" id="{62970814-BE6F-14D1-C9C7-655CDA5CAF7B}"/>
              </a:ext>
            </a:extLst>
          </p:cNvPr>
          <p:cNvPicPr preferRelativeResize="0"/>
          <p:nvPr/>
        </p:nvPicPr>
        <p:blipFill rotWithShape="1">
          <a:blip r:embed="rId3">
            <a:alphaModFix/>
          </a:blip>
          <a:srcRect t="16734" r="8892" b="18300"/>
          <a:stretch/>
        </p:blipFill>
        <p:spPr>
          <a:xfrm>
            <a:off x="6385650" y="1971097"/>
            <a:ext cx="2036850" cy="846042"/>
          </a:xfrm>
          <a:prstGeom prst="rect">
            <a:avLst/>
          </a:prstGeom>
          <a:noFill/>
          <a:ln>
            <a:noFill/>
          </a:ln>
        </p:spPr>
      </p:pic>
      <p:pic>
        <p:nvPicPr>
          <p:cNvPr id="7" name="Google Shape;348;p53">
            <a:extLst>
              <a:ext uri="{FF2B5EF4-FFF2-40B4-BE49-F238E27FC236}">
                <a16:creationId xmlns:a16="http://schemas.microsoft.com/office/drawing/2014/main" id="{59C3E637-EB67-1C29-C04A-637FD2083E6C}"/>
              </a:ext>
            </a:extLst>
          </p:cNvPr>
          <p:cNvPicPr preferRelativeResize="0"/>
          <p:nvPr/>
        </p:nvPicPr>
        <p:blipFill>
          <a:blip r:embed="rId4">
            <a:alphaModFix amt="86000"/>
          </a:blip>
          <a:stretch>
            <a:fillRect/>
          </a:stretch>
        </p:blipFill>
        <p:spPr>
          <a:xfrm rot="1344117">
            <a:off x="3823924" y="1446935"/>
            <a:ext cx="1496149" cy="1160650"/>
          </a:xfrm>
          <a:prstGeom prst="rect">
            <a:avLst/>
          </a:prstGeom>
          <a:noFill/>
          <a:ln>
            <a:noFill/>
          </a:ln>
        </p:spPr>
      </p:pic>
      <p:sp>
        <p:nvSpPr>
          <p:cNvPr id="8" name="Google Shape;349;p53">
            <a:extLst>
              <a:ext uri="{FF2B5EF4-FFF2-40B4-BE49-F238E27FC236}">
                <a16:creationId xmlns:a16="http://schemas.microsoft.com/office/drawing/2014/main" id="{F1126A96-29D9-48AF-9D86-2B2D5B3E022A}"/>
              </a:ext>
            </a:extLst>
          </p:cNvPr>
          <p:cNvSpPr txBox="1">
            <a:spLocks/>
          </p:cNvSpPr>
          <p:nvPr/>
        </p:nvSpPr>
        <p:spPr>
          <a:xfrm>
            <a:off x="3778200" y="1550752"/>
            <a:ext cx="1587600" cy="1002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solidFill>
                  <a:srgbClr val="C00000"/>
                </a:solidFill>
                <a:latin typeface="Concert One" pitchFamily="2" charset="0"/>
              </a:rPr>
              <a:t>06</a:t>
            </a:r>
          </a:p>
        </p:txBody>
      </p:sp>
      <p:sp>
        <p:nvSpPr>
          <p:cNvPr id="9" name="Google Shape;352;p53">
            <a:extLst>
              <a:ext uri="{FF2B5EF4-FFF2-40B4-BE49-F238E27FC236}">
                <a16:creationId xmlns:a16="http://schemas.microsoft.com/office/drawing/2014/main" id="{A03F5C65-2D1D-9EA9-3EDF-FFF45D454FFB}"/>
              </a:ext>
            </a:extLst>
          </p:cNvPr>
          <p:cNvSpPr txBox="1">
            <a:spLocks noGrp="1"/>
          </p:cNvSpPr>
          <p:nvPr>
            <p:ph type="title"/>
          </p:nvPr>
        </p:nvSpPr>
        <p:spPr>
          <a:xfrm>
            <a:off x="3114949" y="2994191"/>
            <a:ext cx="2914097" cy="1002000"/>
          </a:xfrm>
          <a:prstGeom prst="rect">
            <a:avLst/>
          </a:prstGeom>
        </p:spPr>
        <p:txBody>
          <a:bodyPr spcFirstLastPara="1" wrap="square" lIns="91425" tIns="91425" rIns="91425" bIns="91425" anchor="t" anchorCtr="0">
            <a:noAutofit/>
          </a:bodyPr>
          <a:lstStyle/>
          <a:p>
            <a:r>
              <a:rPr lang="en-US" sz="4000" dirty="0">
                <a:solidFill>
                  <a:srgbClr val="C00000"/>
                </a:solidFill>
                <a:uFill>
                  <a:noFill/>
                </a:uFill>
                <a:latin typeface="Concert One" pitchFamily="2" charset="0"/>
              </a:rPr>
              <a:t> Conclusion</a:t>
            </a:r>
            <a:endParaRPr lang="en-US" sz="4000" dirty="0">
              <a:solidFill>
                <a:srgbClr val="C00000"/>
              </a:solidFill>
              <a:latin typeface="Concert One" pitchFamily="2" charset="0"/>
            </a:endParaRPr>
          </a:p>
        </p:txBody>
      </p:sp>
      <p:pic>
        <p:nvPicPr>
          <p:cNvPr id="10" name="Google Shape;350;p53">
            <a:extLst>
              <a:ext uri="{FF2B5EF4-FFF2-40B4-BE49-F238E27FC236}">
                <a16:creationId xmlns:a16="http://schemas.microsoft.com/office/drawing/2014/main" id="{41CDBDEB-92A9-04F1-F825-D1600DF1423F}"/>
              </a:ext>
            </a:extLst>
          </p:cNvPr>
          <p:cNvPicPr preferRelativeResize="0"/>
          <p:nvPr/>
        </p:nvPicPr>
        <p:blipFill rotWithShape="1">
          <a:blip r:embed="rId5">
            <a:alphaModFix/>
          </a:blip>
          <a:srcRect t="16970" r="8892" b="21025"/>
          <a:stretch/>
        </p:blipFill>
        <p:spPr>
          <a:xfrm>
            <a:off x="6385650" y="1368917"/>
            <a:ext cx="2036850" cy="810276"/>
          </a:xfrm>
          <a:prstGeom prst="rect">
            <a:avLst/>
          </a:prstGeom>
          <a:noFill/>
          <a:ln>
            <a:noFill/>
          </a:ln>
        </p:spPr>
      </p:pic>
    </p:spTree>
    <p:extLst>
      <p:ext uri="{BB962C8B-B14F-4D97-AF65-F5344CB8AC3E}">
        <p14:creationId xmlns:p14="http://schemas.microsoft.com/office/powerpoint/2010/main" val="48485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9887E-27D9-8E44-1F82-15B2EEF6E94C}"/>
              </a:ext>
            </a:extLst>
          </p:cNvPr>
          <p:cNvSpPr txBox="1"/>
          <p:nvPr/>
        </p:nvSpPr>
        <p:spPr>
          <a:xfrm>
            <a:off x="457200" y="702644"/>
            <a:ext cx="8229600" cy="644065"/>
          </a:xfrm>
          <a:prstGeom prst="rect">
            <a:avLst/>
          </a:prstGeom>
        </p:spPr>
        <p:txBody>
          <a:bodyPr vert="horz" lIns="91440" tIns="45720" rIns="91440" bIns="45720" rtlCol="0" anchor="ctr">
            <a:normAutofit/>
          </a:bodyPr>
          <a:lstStyle/>
          <a:p>
            <a:pPr marL="0" indent="0" algn="ctr">
              <a:lnSpc>
                <a:spcPct val="90000"/>
              </a:lnSpc>
              <a:spcBef>
                <a:spcPct val="0"/>
              </a:spcBef>
              <a:spcAft>
                <a:spcPts val="600"/>
              </a:spcAft>
            </a:pPr>
            <a:r>
              <a:rPr lang="en-US" sz="3700" b="1" u="sng" kern="1200">
                <a:latin typeface="+mj-lt"/>
                <a:ea typeface="+mj-ea"/>
                <a:cs typeface="+mj-cs"/>
              </a:rPr>
              <a:t>Conclusion:</a:t>
            </a:r>
            <a:endParaRPr lang="en-US" sz="3700" kern="1200">
              <a:latin typeface="+mj-lt"/>
              <a:ea typeface="+mj-ea"/>
              <a:cs typeface="+mj-cs"/>
            </a:endParaRPr>
          </a:p>
        </p:txBody>
      </p:sp>
      <p:sp>
        <p:nvSpPr>
          <p:cNvPr id="2" name="Content Placeholder 2">
            <a:extLst>
              <a:ext uri="{FF2B5EF4-FFF2-40B4-BE49-F238E27FC236}">
                <a16:creationId xmlns:a16="http://schemas.microsoft.com/office/drawing/2014/main" id="{632064F4-42EB-DFCC-9593-46EE846A054B}"/>
              </a:ext>
            </a:extLst>
          </p:cNvPr>
          <p:cNvSpPr>
            <a:spLocks noGrp="1"/>
          </p:cNvSpPr>
          <p:nvPr>
            <p:ph sz="half" idx="1"/>
          </p:nvPr>
        </p:nvSpPr>
        <p:spPr>
          <a:xfrm>
            <a:off x="457200" y="1451426"/>
            <a:ext cx="4038600" cy="3173395"/>
          </a:xfrm>
        </p:spPr>
        <p:txBody>
          <a:bodyPr vert="horz" lIns="91440" tIns="45720" rIns="91440" bIns="45720" rtlCol="0">
            <a:normAutofit/>
          </a:bodyPr>
          <a:lstStyle/>
          <a:p>
            <a:pPr marL="0" indent="0" algn="just">
              <a:lnSpc>
                <a:spcPct val="90000"/>
              </a:lnSpc>
              <a:buFont typeface="Arial"/>
              <a:buNone/>
            </a:pPr>
            <a:r>
              <a:rPr lang="en-US" sz="2400" dirty="0"/>
              <a:t>Based upon the prediction results, we conclude that our prediction is correct, and the factors which we have considered have significant impact in predicting the Rainfall.</a:t>
            </a:r>
          </a:p>
        </p:txBody>
      </p:sp>
      <p:pic>
        <p:nvPicPr>
          <p:cNvPr id="5" name="Picture 4" descr="A person in a suit holding a checkered flag&#10;&#10;Description automatically generated with medium confidence">
            <a:extLst>
              <a:ext uri="{FF2B5EF4-FFF2-40B4-BE49-F238E27FC236}">
                <a16:creationId xmlns:a16="http://schemas.microsoft.com/office/drawing/2014/main" id="{CEA8B19F-7B02-415B-9E94-468091D56EAF}"/>
              </a:ext>
            </a:extLst>
          </p:cNvPr>
          <p:cNvPicPr>
            <a:picLocks noChangeAspect="1"/>
          </p:cNvPicPr>
          <p:nvPr/>
        </p:nvPicPr>
        <p:blipFill rotWithShape="1">
          <a:blip r:embed="rId2"/>
          <a:srcRect r="-3" b="27904"/>
          <a:stretch/>
        </p:blipFill>
        <p:spPr>
          <a:xfrm>
            <a:off x="4648199" y="1451426"/>
            <a:ext cx="4038601" cy="3173395"/>
          </a:xfrm>
          <a:prstGeom prst="rect">
            <a:avLst/>
          </a:prstGeom>
          <a:noFill/>
        </p:spPr>
      </p:pic>
    </p:spTree>
    <p:extLst>
      <p:ext uri="{BB962C8B-B14F-4D97-AF65-F5344CB8AC3E}">
        <p14:creationId xmlns:p14="http://schemas.microsoft.com/office/powerpoint/2010/main" val="1253951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F5B0C9-483F-69A5-0E85-FCA83020B7EB}"/>
              </a:ext>
            </a:extLst>
          </p:cNvPr>
          <p:cNvPicPr>
            <a:picLocks noChangeAspect="1"/>
          </p:cNvPicPr>
          <p:nvPr/>
        </p:nvPicPr>
        <p:blipFill rotWithShape="1">
          <a:blip r:embed="rId2"/>
          <a:srcRect t="2802" r="1607"/>
          <a:stretch/>
        </p:blipFill>
        <p:spPr>
          <a:xfrm>
            <a:off x="0" y="530679"/>
            <a:ext cx="9144000" cy="4612821"/>
          </a:xfrm>
          <a:prstGeom prst="rect">
            <a:avLst/>
          </a:prstGeom>
        </p:spPr>
      </p:pic>
      <p:pic>
        <p:nvPicPr>
          <p:cNvPr id="6" name="Google Shape;375;p55">
            <a:extLst>
              <a:ext uri="{FF2B5EF4-FFF2-40B4-BE49-F238E27FC236}">
                <a16:creationId xmlns:a16="http://schemas.microsoft.com/office/drawing/2014/main" id="{17EA9518-A4F5-2FC4-0CB9-CE8CB3FCF81C}"/>
              </a:ext>
            </a:extLst>
          </p:cNvPr>
          <p:cNvPicPr preferRelativeResize="0"/>
          <p:nvPr/>
        </p:nvPicPr>
        <p:blipFill rotWithShape="1">
          <a:blip r:embed="rId3">
            <a:alphaModFix/>
          </a:blip>
          <a:srcRect t="16734" r="8892" b="18300"/>
          <a:stretch/>
        </p:blipFill>
        <p:spPr>
          <a:xfrm>
            <a:off x="6385650" y="1971097"/>
            <a:ext cx="2036850" cy="846042"/>
          </a:xfrm>
          <a:prstGeom prst="rect">
            <a:avLst/>
          </a:prstGeom>
          <a:noFill/>
          <a:ln>
            <a:noFill/>
          </a:ln>
        </p:spPr>
      </p:pic>
      <p:pic>
        <p:nvPicPr>
          <p:cNvPr id="7" name="Google Shape;348;p53">
            <a:extLst>
              <a:ext uri="{FF2B5EF4-FFF2-40B4-BE49-F238E27FC236}">
                <a16:creationId xmlns:a16="http://schemas.microsoft.com/office/drawing/2014/main" id="{8C907CDC-65A7-FA59-4F34-907FC7076F7E}"/>
              </a:ext>
            </a:extLst>
          </p:cNvPr>
          <p:cNvPicPr preferRelativeResize="0"/>
          <p:nvPr/>
        </p:nvPicPr>
        <p:blipFill>
          <a:blip r:embed="rId4">
            <a:alphaModFix amt="86000"/>
          </a:blip>
          <a:stretch>
            <a:fillRect/>
          </a:stretch>
        </p:blipFill>
        <p:spPr>
          <a:xfrm rot="1344117">
            <a:off x="3823924" y="1446935"/>
            <a:ext cx="1496149" cy="1160650"/>
          </a:xfrm>
          <a:prstGeom prst="rect">
            <a:avLst/>
          </a:prstGeom>
          <a:noFill/>
          <a:ln>
            <a:noFill/>
          </a:ln>
        </p:spPr>
      </p:pic>
      <p:sp>
        <p:nvSpPr>
          <p:cNvPr id="8" name="Google Shape;349;p53">
            <a:extLst>
              <a:ext uri="{FF2B5EF4-FFF2-40B4-BE49-F238E27FC236}">
                <a16:creationId xmlns:a16="http://schemas.microsoft.com/office/drawing/2014/main" id="{664F7D40-4CD6-5CBB-B8DC-7BE12FD082C9}"/>
              </a:ext>
            </a:extLst>
          </p:cNvPr>
          <p:cNvSpPr txBox="1">
            <a:spLocks/>
          </p:cNvSpPr>
          <p:nvPr/>
        </p:nvSpPr>
        <p:spPr>
          <a:xfrm>
            <a:off x="3778200" y="1550752"/>
            <a:ext cx="1587600" cy="1002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solidFill>
                  <a:srgbClr val="C00000"/>
                </a:solidFill>
                <a:latin typeface="Concert One" pitchFamily="2" charset="0"/>
              </a:rPr>
              <a:t>07</a:t>
            </a:r>
          </a:p>
        </p:txBody>
      </p:sp>
      <p:sp>
        <p:nvSpPr>
          <p:cNvPr id="9" name="Google Shape;352;p53">
            <a:extLst>
              <a:ext uri="{FF2B5EF4-FFF2-40B4-BE49-F238E27FC236}">
                <a16:creationId xmlns:a16="http://schemas.microsoft.com/office/drawing/2014/main" id="{1AE027C8-3B31-3B5E-AB20-6A0096AB0622}"/>
              </a:ext>
            </a:extLst>
          </p:cNvPr>
          <p:cNvSpPr txBox="1">
            <a:spLocks noGrp="1"/>
          </p:cNvSpPr>
          <p:nvPr>
            <p:ph type="title"/>
          </p:nvPr>
        </p:nvSpPr>
        <p:spPr>
          <a:xfrm>
            <a:off x="2896415" y="2903929"/>
            <a:ext cx="3351165" cy="846042"/>
          </a:xfrm>
          <a:prstGeom prst="rect">
            <a:avLst/>
          </a:prstGeom>
        </p:spPr>
        <p:txBody>
          <a:bodyPr spcFirstLastPara="1" wrap="square" lIns="91425" tIns="91425" rIns="91425" bIns="91425" anchor="t" anchorCtr="0">
            <a:noAutofit/>
          </a:bodyPr>
          <a:lstStyle/>
          <a:p>
            <a:r>
              <a:rPr lang="en-US" sz="4000" dirty="0">
                <a:solidFill>
                  <a:srgbClr val="C00000"/>
                </a:solidFill>
                <a:uFill>
                  <a:noFill/>
                </a:uFill>
                <a:latin typeface="Concert One" pitchFamily="2" charset="0"/>
              </a:rPr>
              <a:t> Future Scope</a:t>
            </a:r>
            <a:endParaRPr lang="en-US" sz="4000" dirty="0">
              <a:solidFill>
                <a:srgbClr val="C00000"/>
              </a:solidFill>
              <a:latin typeface="Concert One" pitchFamily="2" charset="0"/>
            </a:endParaRPr>
          </a:p>
        </p:txBody>
      </p:sp>
      <p:pic>
        <p:nvPicPr>
          <p:cNvPr id="10" name="Google Shape;350;p53">
            <a:extLst>
              <a:ext uri="{FF2B5EF4-FFF2-40B4-BE49-F238E27FC236}">
                <a16:creationId xmlns:a16="http://schemas.microsoft.com/office/drawing/2014/main" id="{5F5D561A-D959-B8C4-49F2-2238079EDF57}"/>
              </a:ext>
            </a:extLst>
          </p:cNvPr>
          <p:cNvPicPr preferRelativeResize="0"/>
          <p:nvPr/>
        </p:nvPicPr>
        <p:blipFill rotWithShape="1">
          <a:blip r:embed="rId5">
            <a:alphaModFix/>
          </a:blip>
          <a:srcRect t="16970" r="8892" b="21025"/>
          <a:stretch/>
        </p:blipFill>
        <p:spPr>
          <a:xfrm>
            <a:off x="6385650" y="1368917"/>
            <a:ext cx="2036850" cy="810276"/>
          </a:xfrm>
          <a:prstGeom prst="rect">
            <a:avLst/>
          </a:prstGeom>
          <a:noFill/>
          <a:ln>
            <a:noFill/>
          </a:ln>
        </p:spPr>
      </p:pic>
    </p:spTree>
    <p:extLst>
      <p:ext uri="{BB962C8B-B14F-4D97-AF65-F5344CB8AC3E}">
        <p14:creationId xmlns:p14="http://schemas.microsoft.com/office/powerpoint/2010/main" val="128606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3AF884-4606-ABD1-9FAD-E530A941A1B8}"/>
              </a:ext>
            </a:extLst>
          </p:cNvPr>
          <p:cNvSpPr txBox="1"/>
          <p:nvPr/>
        </p:nvSpPr>
        <p:spPr>
          <a:xfrm>
            <a:off x="457200" y="702644"/>
            <a:ext cx="8229600" cy="644065"/>
          </a:xfrm>
          <a:prstGeom prst="rect">
            <a:avLst/>
          </a:prstGeom>
        </p:spPr>
        <p:txBody>
          <a:bodyPr vert="horz" lIns="91440" tIns="45720" rIns="91440" bIns="45720" rtlCol="0" anchor="ctr">
            <a:normAutofit/>
          </a:bodyPr>
          <a:lstStyle/>
          <a:p>
            <a:pPr marL="0" marR="0" indent="0" algn="ctr">
              <a:lnSpc>
                <a:spcPct val="90000"/>
              </a:lnSpc>
              <a:spcBef>
                <a:spcPct val="0"/>
              </a:spcBef>
              <a:spcAft>
                <a:spcPts val="800"/>
              </a:spcAft>
            </a:pPr>
            <a:r>
              <a:rPr lang="en-US" sz="3700" b="1" u="sng" kern="1200">
                <a:effectLst/>
                <a:latin typeface="+mj-lt"/>
                <a:ea typeface="+mj-ea"/>
                <a:cs typeface="+mj-cs"/>
              </a:rPr>
              <a:t>Future Scope</a:t>
            </a:r>
          </a:p>
        </p:txBody>
      </p:sp>
      <p:sp>
        <p:nvSpPr>
          <p:cNvPr id="2" name="Content Placeholder 2">
            <a:extLst>
              <a:ext uri="{FF2B5EF4-FFF2-40B4-BE49-F238E27FC236}">
                <a16:creationId xmlns:a16="http://schemas.microsoft.com/office/drawing/2014/main" id="{23573918-E43A-A676-E780-D4CDCD9438D8}"/>
              </a:ext>
            </a:extLst>
          </p:cNvPr>
          <p:cNvSpPr>
            <a:spLocks noGrp="1"/>
          </p:cNvSpPr>
          <p:nvPr>
            <p:ph sz="half" idx="1"/>
          </p:nvPr>
        </p:nvSpPr>
        <p:spPr>
          <a:xfrm>
            <a:off x="457200" y="1451426"/>
            <a:ext cx="4038600" cy="3173395"/>
          </a:xfrm>
        </p:spPr>
        <p:txBody>
          <a:bodyPr vert="horz" lIns="91440" tIns="45720" rIns="91440" bIns="45720" rtlCol="0">
            <a:normAutofit/>
          </a:bodyPr>
          <a:lstStyle/>
          <a:p>
            <a:pPr marL="0" marR="0" indent="0" algn="just">
              <a:lnSpc>
                <a:spcPct val="90000"/>
              </a:lnSpc>
              <a:spcAft>
                <a:spcPts val="800"/>
              </a:spcAft>
              <a:buFont typeface="Arial"/>
              <a:buNone/>
            </a:pPr>
            <a:r>
              <a:rPr lang="en-US" sz="1800" dirty="0">
                <a:effectLst/>
              </a:rPr>
              <a:t>The proposed model can be inferred to predict the rainfall. If relevant data is available, the model can also be trained to take additional parameters. The model, with minor modifications, can be integrated into simulation software to better predict the rainfall and give some emergency warning about the weather. So that people can take necessary precautions.</a:t>
            </a:r>
          </a:p>
        </p:txBody>
      </p:sp>
      <p:pic>
        <p:nvPicPr>
          <p:cNvPr id="3" name="Picture 2">
            <a:extLst>
              <a:ext uri="{FF2B5EF4-FFF2-40B4-BE49-F238E27FC236}">
                <a16:creationId xmlns:a16="http://schemas.microsoft.com/office/drawing/2014/main" id="{828F7163-3FA3-D193-541E-5185CDB5C0AC}"/>
              </a:ext>
            </a:extLst>
          </p:cNvPr>
          <p:cNvPicPr>
            <a:picLocks noChangeAspect="1"/>
          </p:cNvPicPr>
          <p:nvPr/>
        </p:nvPicPr>
        <p:blipFill rotWithShape="1">
          <a:blip r:embed="rId2"/>
          <a:srcRect t="21678" r="1" b="2479"/>
          <a:stretch/>
        </p:blipFill>
        <p:spPr>
          <a:xfrm>
            <a:off x="4648200" y="1451426"/>
            <a:ext cx="4038600" cy="3173395"/>
          </a:xfrm>
          <a:prstGeom prst="rect">
            <a:avLst/>
          </a:prstGeom>
          <a:noFill/>
        </p:spPr>
      </p:pic>
    </p:spTree>
    <p:extLst>
      <p:ext uri="{BB962C8B-B14F-4D97-AF65-F5344CB8AC3E}">
        <p14:creationId xmlns:p14="http://schemas.microsoft.com/office/powerpoint/2010/main" val="2828204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75460D-7D98-CB32-D494-9297D842A6D6}"/>
              </a:ext>
            </a:extLst>
          </p:cNvPr>
          <p:cNvPicPr>
            <a:picLocks noChangeAspect="1"/>
          </p:cNvPicPr>
          <p:nvPr/>
        </p:nvPicPr>
        <p:blipFill rotWithShape="1">
          <a:blip r:embed="rId2"/>
          <a:srcRect t="2802" r="1607"/>
          <a:stretch/>
        </p:blipFill>
        <p:spPr>
          <a:xfrm>
            <a:off x="0" y="530679"/>
            <a:ext cx="9144000" cy="4612821"/>
          </a:xfrm>
          <a:prstGeom prst="rect">
            <a:avLst/>
          </a:prstGeom>
        </p:spPr>
      </p:pic>
      <p:pic>
        <p:nvPicPr>
          <p:cNvPr id="6" name="Google Shape;375;p55">
            <a:extLst>
              <a:ext uri="{FF2B5EF4-FFF2-40B4-BE49-F238E27FC236}">
                <a16:creationId xmlns:a16="http://schemas.microsoft.com/office/drawing/2014/main" id="{ABF8CDB0-CD79-4E1F-76BA-71089CAA3E7A}"/>
              </a:ext>
            </a:extLst>
          </p:cNvPr>
          <p:cNvPicPr preferRelativeResize="0"/>
          <p:nvPr/>
        </p:nvPicPr>
        <p:blipFill rotWithShape="1">
          <a:blip r:embed="rId3">
            <a:alphaModFix/>
          </a:blip>
          <a:srcRect t="16734" r="8892" b="18300"/>
          <a:stretch/>
        </p:blipFill>
        <p:spPr>
          <a:xfrm>
            <a:off x="6385650" y="1971097"/>
            <a:ext cx="2036850" cy="846042"/>
          </a:xfrm>
          <a:prstGeom prst="rect">
            <a:avLst/>
          </a:prstGeom>
          <a:noFill/>
          <a:ln>
            <a:noFill/>
          </a:ln>
        </p:spPr>
      </p:pic>
      <p:pic>
        <p:nvPicPr>
          <p:cNvPr id="7" name="Google Shape;348;p53">
            <a:extLst>
              <a:ext uri="{FF2B5EF4-FFF2-40B4-BE49-F238E27FC236}">
                <a16:creationId xmlns:a16="http://schemas.microsoft.com/office/drawing/2014/main" id="{D4E54AD7-1C8B-7E7B-F528-0E0CEE6A172D}"/>
              </a:ext>
            </a:extLst>
          </p:cNvPr>
          <p:cNvPicPr preferRelativeResize="0"/>
          <p:nvPr/>
        </p:nvPicPr>
        <p:blipFill>
          <a:blip r:embed="rId4">
            <a:alphaModFix amt="86000"/>
          </a:blip>
          <a:stretch>
            <a:fillRect/>
          </a:stretch>
        </p:blipFill>
        <p:spPr>
          <a:xfrm rot="1344117">
            <a:off x="3823924" y="1446935"/>
            <a:ext cx="1496149" cy="1160650"/>
          </a:xfrm>
          <a:prstGeom prst="rect">
            <a:avLst/>
          </a:prstGeom>
          <a:noFill/>
          <a:ln>
            <a:noFill/>
          </a:ln>
        </p:spPr>
      </p:pic>
      <p:sp>
        <p:nvSpPr>
          <p:cNvPr id="8" name="Google Shape;349;p53">
            <a:extLst>
              <a:ext uri="{FF2B5EF4-FFF2-40B4-BE49-F238E27FC236}">
                <a16:creationId xmlns:a16="http://schemas.microsoft.com/office/drawing/2014/main" id="{7BD3D605-C5AA-DEC0-2C67-8EB882FC020A}"/>
              </a:ext>
            </a:extLst>
          </p:cNvPr>
          <p:cNvSpPr txBox="1">
            <a:spLocks/>
          </p:cNvSpPr>
          <p:nvPr/>
        </p:nvSpPr>
        <p:spPr>
          <a:xfrm>
            <a:off x="3778200" y="1550752"/>
            <a:ext cx="1587600" cy="1002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solidFill>
                  <a:srgbClr val="C00000"/>
                </a:solidFill>
                <a:latin typeface="Concert One" pitchFamily="2" charset="0"/>
              </a:rPr>
              <a:t>08</a:t>
            </a:r>
          </a:p>
        </p:txBody>
      </p:sp>
      <p:sp>
        <p:nvSpPr>
          <p:cNvPr id="9" name="Google Shape;352;p53">
            <a:extLst>
              <a:ext uri="{FF2B5EF4-FFF2-40B4-BE49-F238E27FC236}">
                <a16:creationId xmlns:a16="http://schemas.microsoft.com/office/drawing/2014/main" id="{26E1F950-734B-E905-C1EB-D0DA7C77B4B5}"/>
              </a:ext>
            </a:extLst>
          </p:cNvPr>
          <p:cNvSpPr txBox="1">
            <a:spLocks noGrp="1"/>
          </p:cNvSpPr>
          <p:nvPr>
            <p:ph type="title"/>
          </p:nvPr>
        </p:nvSpPr>
        <p:spPr>
          <a:xfrm>
            <a:off x="2896415" y="2903929"/>
            <a:ext cx="3351165" cy="846042"/>
          </a:xfrm>
          <a:prstGeom prst="rect">
            <a:avLst/>
          </a:prstGeom>
        </p:spPr>
        <p:txBody>
          <a:bodyPr spcFirstLastPara="1" wrap="square" lIns="91425" tIns="91425" rIns="91425" bIns="91425" anchor="t" anchorCtr="0">
            <a:noAutofit/>
          </a:bodyPr>
          <a:lstStyle/>
          <a:p>
            <a:r>
              <a:rPr lang="en-US" sz="4000" dirty="0">
                <a:solidFill>
                  <a:srgbClr val="C00000"/>
                </a:solidFill>
                <a:uFill>
                  <a:noFill/>
                </a:uFill>
                <a:latin typeface="Concert One" pitchFamily="2" charset="0"/>
              </a:rPr>
              <a:t> References</a:t>
            </a:r>
            <a:endParaRPr lang="en-US" sz="4000" dirty="0">
              <a:solidFill>
                <a:srgbClr val="C00000"/>
              </a:solidFill>
              <a:latin typeface="Concert One" pitchFamily="2" charset="0"/>
            </a:endParaRPr>
          </a:p>
        </p:txBody>
      </p:sp>
      <p:pic>
        <p:nvPicPr>
          <p:cNvPr id="10" name="Google Shape;350;p53">
            <a:extLst>
              <a:ext uri="{FF2B5EF4-FFF2-40B4-BE49-F238E27FC236}">
                <a16:creationId xmlns:a16="http://schemas.microsoft.com/office/drawing/2014/main" id="{CB1B20E2-08AB-58EA-A0C7-A644F7B27C3E}"/>
              </a:ext>
            </a:extLst>
          </p:cNvPr>
          <p:cNvPicPr preferRelativeResize="0"/>
          <p:nvPr/>
        </p:nvPicPr>
        <p:blipFill rotWithShape="1">
          <a:blip r:embed="rId5">
            <a:alphaModFix/>
          </a:blip>
          <a:srcRect t="16970" r="8892" b="21025"/>
          <a:stretch/>
        </p:blipFill>
        <p:spPr>
          <a:xfrm>
            <a:off x="6385650" y="1368917"/>
            <a:ext cx="2036850" cy="810276"/>
          </a:xfrm>
          <a:prstGeom prst="rect">
            <a:avLst/>
          </a:prstGeom>
          <a:noFill/>
          <a:ln>
            <a:noFill/>
          </a:ln>
        </p:spPr>
      </p:pic>
    </p:spTree>
    <p:extLst>
      <p:ext uri="{BB962C8B-B14F-4D97-AF65-F5344CB8AC3E}">
        <p14:creationId xmlns:p14="http://schemas.microsoft.com/office/powerpoint/2010/main" val="179938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CDFA81-5261-535C-7425-11F891F47721}"/>
              </a:ext>
            </a:extLst>
          </p:cNvPr>
          <p:cNvSpPr txBox="1"/>
          <p:nvPr/>
        </p:nvSpPr>
        <p:spPr>
          <a:xfrm>
            <a:off x="457200" y="702644"/>
            <a:ext cx="8229600" cy="64406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b="1" i="0" kern="1200">
                <a:latin typeface="+mj-lt"/>
                <a:ea typeface="+mj-ea"/>
                <a:cs typeface="+mj-cs"/>
              </a:rPr>
              <a:t>References:</a:t>
            </a:r>
            <a:endParaRPr lang="en-US" sz="3700" b="1" kern="1200">
              <a:latin typeface="+mj-lt"/>
              <a:ea typeface="+mj-ea"/>
              <a:cs typeface="+mj-cs"/>
            </a:endParaRPr>
          </a:p>
        </p:txBody>
      </p:sp>
      <p:sp>
        <p:nvSpPr>
          <p:cNvPr id="5" name="TextBox 4">
            <a:extLst>
              <a:ext uri="{FF2B5EF4-FFF2-40B4-BE49-F238E27FC236}">
                <a16:creationId xmlns:a16="http://schemas.microsoft.com/office/drawing/2014/main" id="{101D38E1-8E36-D03E-8499-D9B78087557E}"/>
              </a:ext>
            </a:extLst>
          </p:cNvPr>
          <p:cNvSpPr txBox="1"/>
          <p:nvPr/>
        </p:nvSpPr>
        <p:spPr>
          <a:xfrm>
            <a:off x="457200" y="1451427"/>
            <a:ext cx="5991748" cy="2989430"/>
          </a:xfrm>
          <a:prstGeom prst="rect">
            <a:avLst/>
          </a:prstGeom>
        </p:spPr>
        <p:txBody>
          <a:bodyPr vert="horz" lIns="91440" tIns="45720" rIns="91440" bIns="45720" rtlCol="0">
            <a:normAutofit fontScale="92500" lnSpcReduction="20000"/>
          </a:bodyPr>
          <a:lstStyle/>
          <a:p>
            <a:pPr>
              <a:lnSpc>
                <a:spcPct val="90000"/>
              </a:lnSpc>
              <a:spcBef>
                <a:spcPct val="20000"/>
              </a:spcBef>
              <a:buFont typeface="Arial"/>
            </a:pPr>
            <a:r>
              <a:rPr lang="en-US" sz="1600" dirty="0"/>
              <a:t>[1]. V. Rao and J. Sachdev, "A machine learning approach to classify news articles based on location", 2017 International Conference on Intelligent Sustainable Systems (ICISS), pp. 863-867, 2017.</a:t>
            </a:r>
          </a:p>
          <a:p>
            <a:pPr>
              <a:lnSpc>
                <a:spcPct val="90000"/>
              </a:lnSpc>
              <a:spcBef>
                <a:spcPct val="20000"/>
              </a:spcBef>
              <a:buFont typeface="Arial"/>
            </a:pPr>
            <a:endParaRPr lang="en-US" sz="1600" dirty="0"/>
          </a:p>
          <a:p>
            <a:pPr>
              <a:lnSpc>
                <a:spcPct val="90000"/>
              </a:lnSpc>
              <a:spcBef>
                <a:spcPct val="20000"/>
              </a:spcBef>
              <a:buFont typeface="Arial"/>
            </a:pPr>
            <a:r>
              <a:rPr lang="en-US" sz="1600" dirty="0"/>
              <a:t>[2]. V. Kumar and S. </a:t>
            </a:r>
            <a:r>
              <a:rPr lang="en-US" sz="1600" dirty="0" err="1"/>
              <a:t>Minz</a:t>
            </a:r>
            <a:r>
              <a:rPr lang="en-US" sz="1600" dirty="0"/>
              <a:t>, "Poem classification using machine learning approach", Proceedings of the Second International Conference on Soft Computing for Problem Solving (</a:t>
            </a:r>
            <a:r>
              <a:rPr lang="en-US" sz="1600" dirty="0" err="1"/>
              <a:t>SocProS</a:t>
            </a:r>
            <a:r>
              <a:rPr lang="en-US" sz="1600" dirty="0"/>
              <a:t> 2012), pp. 675-682, December 28–30, 2012.</a:t>
            </a:r>
          </a:p>
          <a:p>
            <a:pPr>
              <a:lnSpc>
                <a:spcPct val="90000"/>
              </a:lnSpc>
              <a:spcBef>
                <a:spcPct val="20000"/>
              </a:spcBef>
              <a:buFont typeface="Arial"/>
            </a:pPr>
            <a:endParaRPr lang="en-US" sz="1600" dirty="0"/>
          </a:p>
          <a:p>
            <a:pPr>
              <a:lnSpc>
                <a:spcPct val="90000"/>
              </a:lnSpc>
              <a:spcBef>
                <a:spcPct val="20000"/>
              </a:spcBef>
              <a:buFont typeface="Arial"/>
            </a:pPr>
            <a:r>
              <a:rPr lang="en-US" sz="1600" dirty="0"/>
              <a:t>[3]. </a:t>
            </a:r>
            <a:r>
              <a:rPr lang="en-US" sz="1600" dirty="0" err="1"/>
              <a:t>B.Pang</a:t>
            </a:r>
            <a:r>
              <a:rPr lang="en-US" sz="1600" dirty="0"/>
              <a:t>, L. Lee and S. </a:t>
            </a:r>
            <a:r>
              <a:rPr lang="en-US" sz="1600" dirty="0" err="1"/>
              <a:t>Vaithyanathan</a:t>
            </a:r>
            <a:r>
              <a:rPr lang="en-US" sz="1600" dirty="0"/>
              <a:t>, "Thumbs up? Sentiment classification using machine learning techniques" in Language Processing (EMNLP), Philadelphia, pp. 79-86, July 2002.</a:t>
            </a:r>
          </a:p>
          <a:p>
            <a:pPr>
              <a:lnSpc>
                <a:spcPct val="90000"/>
              </a:lnSpc>
              <a:spcBef>
                <a:spcPct val="20000"/>
              </a:spcBef>
              <a:buFont typeface="Arial"/>
            </a:pPr>
            <a:endParaRPr lang="en-US" sz="1600" dirty="0"/>
          </a:p>
          <a:p>
            <a:pPr>
              <a:lnSpc>
                <a:spcPct val="90000"/>
              </a:lnSpc>
              <a:spcBef>
                <a:spcPct val="20000"/>
              </a:spcBef>
              <a:buFont typeface="Arial"/>
            </a:pPr>
            <a:r>
              <a:rPr lang="en-US" sz="1600" dirty="0"/>
              <a:t>[4]. B. Stehman, "Selecting and interpreting measures of thematic classification accuracy", Remote Sensing of Environment, 1997.</a:t>
            </a:r>
          </a:p>
        </p:txBody>
      </p:sp>
      <p:pic>
        <p:nvPicPr>
          <p:cNvPr id="4" name="Picture 3">
            <a:extLst>
              <a:ext uri="{FF2B5EF4-FFF2-40B4-BE49-F238E27FC236}">
                <a16:creationId xmlns:a16="http://schemas.microsoft.com/office/drawing/2014/main" id="{76BB2DB8-B964-F06C-C4BD-9A28E07BB49B}"/>
              </a:ext>
            </a:extLst>
          </p:cNvPr>
          <p:cNvPicPr>
            <a:picLocks noChangeAspect="1"/>
          </p:cNvPicPr>
          <p:nvPr/>
        </p:nvPicPr>
        <p:blipFill rotWithShape="1">
          <a:blip r:embed="rId2"/>
          <a:srcRect l="45130" t="28849"/>
          <a:stretch/>
        </p:blipFill>
        <p:spPr>
          <a:xfrm>
            <a:off x="6448948" y="2490107"/>
            <a:ext cx="2237852" cy="2053071"/>
          </a:xfrm>
          <a:prstGeom prst="rect">
            <a:avLst/>
          </a:prstGeom>
          <a:noFill/>
        </p:spPr>
      </p:pic>
    </p:spTree>
    <p:extLst>
      <p:ext uri="{BB962C8B-B14F-4D97-AF65-F5344CB8AC3E}">
        <p14:creationId xmlns:p14="http://schemas.microsoft.com/office/powerpoint/2010/main" val="649831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3" name="Picture 1582">
            <a:extLst>
              <a:ext uri="{FF2B5EF4-FFF2-40B4-BE49-F238E27FC236}">
                <a16:creationId xmlns:a16="http://schemas.microsoft.com/office/drawing/2014/main" id="{1BA0FCC2-CFC3-EE2F-959E-680CBF73959F}"/>
              </a:ext>
            </a:extLst>
          </p:cNvPr>
          <p:cNvPicPr>
            <a:picLocks noChangeAspect="1"/>
          </p:cNvPicPr>
          <p:nvPr/>
        </p:nvPicPr>
        <p:blipFill>
          <a:blip r:embed="rId2"/>
          <a:stretch>
            <a:fillRect/>
          </a:stretch>
        </p:blipFill>
        <p:spPr>
          <a:xfrm>
            <a:off x="0" y="571501"/>
            <a:ext cx="9144000" cy="4571999"/>
          </a:xfrm>
          <a:prstGeom prst="rect">
            <a:avLst/>
          </a:prstGeom>
        </p:spPr>
      </p:pic>
      <p:pic>
        <p:nvPicPr>
          <p:cNvPr id="3" name="Google Shape;348;p53">
            <a:extLst>
              <a:ext uri="{FF2B5EF4-FFF2-40B4-BE49-F238E27FC236}">
                <a16:creationId xmlns:a16="http://schemas.microsoft.com/office/drawing/2014/main" id="{04E21A91-13F4-F601-F2BA-C2B5DBF79970}"/>
              </a:ext>
            </a:extLst>
          </p:cNvPr>
          <p:cNvPicPr preferRelativeResize="0"/>
          <p:nvPr/>
        </p:nvPicPr>
        <p:blipFill>
          <a:blip r:embed="rId3">
            <a:alphaModFix amt="86000"/>
          </a:blip>
          <a:stretch>
            <a:fillRect/>
          </a:stretch>
        </p:blipFill>
        <p:spPr>
          <a:xfrm rot="1344117">
            <a:off x="3823925" y="1430607"/>
            <a:ext cx="1496149" cy="1160650"/>
          </a:xfrm>
          <a:prstGeom prst="rect">
            <a:avLst/>
          </a:prstGeom>
          <a:noFill/>
          <a:ln>
            <a:noFill/>
          </a:ln>
        </p:spPr>
      </p:pic>
      <p:sp>
        <p:nvSpPr>
          <p:cNvPr id="4" name="Google Shape;349;p53">
            <a:extLst>
              <a:ext uri="{FF2B5EF4-FFF2-40B4-BE49-F238E27FC236}">
                <a16:creationId xmlns:a16="http://schemas.microsoft.com/office/drawing/2014/main" id="{2B6D0ABA-8D2B-F101-EF92-714A4F351FE7}"/>
              </a:ext>
            </a:extLst>
          </p:cNvPr>
          <p:cNvSpPr txBox="1">
            <a:spLocks/>
          </p:cNvSpPr>
          <p:nvPr/>
        </p:nvSpPr>
        <p:spPr>
          <a:xfrm>
            <a:off x="3778200" y="1509932"/>
            <a:ext cx="1587600" cy="1002000"/>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sz="4000" dirty="0">
                <a:solidFill>
                  <a:srgbClr val="C00000"/>
                </a:solidFill>
                <a:latin typeface="Concert One" pitchFamily="2" charset="0"/>
              </a:rPr>
              <a:t>01</a:t>
            </a:r>
          </a:p>
        </p:txBody>
      </p:sp>
      <p:pic>
        <p:nvPicPr>
          <p:cNvPr id="5" name="Google Shape;350;p53">
            <a:extLst>
              <a:ext uri="{FF2B5EF4-FFF2-40B4-BE49-F238E27FC236}">
                <a16:creationId xmlns:a16="http://schemas.microsoft.com/office/drawing/2014/main" id="{468B5493-2F67-E6AE-E77C-DF04CC4A7AEF}"/>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6" name="Google Shape;351;p53">
            <a:extLst>
              <a:ext uri="{FF2B5EF4-FFF2-40B4-BE49-F238E27FC236}">
                <a16:creationId xmlns:a16="http://schemas.microsoft.com/office/drawing/2014/main" id="{110AA7B2-B82F-EAB5-6371-F07B266AAE1A}"/>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7" name="Google Shape;352;p53">
            <a:extLst>
              <a:ext uri="{FF2B5EF4-FFF2-40B4-BE49-F238E27FC236}">
                <a16:creationId xmlns:a16="http://schemas.microsoft.com/office/drawing/2014/main" id="{54455AB8-6EE6-9594-005E-B4F4F41E2909}"/>
              </a:ext>
            </a:extLst>
          </p:cNvPr>
          <p:cNvSpPr txBox="1">
            <a:spLocks noGrp="1"/>
          </p:cNvSpPr>
          <p:nvPr>
            <p:ph type="title"/>
          </p:nvPr>
        </p:nvSpPr>
        <p:spPr>
          <a:xfrm>
            <a:off x="2673000" y="2550899"/>
            <a:ext cx="3723518" cy="1261821"/>
          </a:xfrm>
          <a:prstGeom prst="rect">
            <a:avLst/>
          </a:prstGeom>
        </p:spPr>
        <p:txBody>
          <a:bodyPr spcFirstLastPara="1" wrap="square" lIns="91425" tIns="91425" rIns="91425" bIns="91425" anchor="t" anchorCtr="0">
            <a:noAutofit/>
          </a:bodyPr>
          <a:lstStyle/>
          <a:p>
            <a:pPr lvl="0">
              <a:spcBef>
                <a:spcPts val="0"/>
              </a:spcBef>
            </a:pPr>
            <a:r>
              <a:rPr lang="en" sz="4000" b="1" dirty="0">
                <a:solidFill>
                  <a:srgbClr val="C00000"/>
                </a:solidFill>
                <a:latin typeface="Concert One" pitchFamily="2" charset="0"/>
                <a:cs typeface="Arial" panose="020B0604020202020204" pitchFamily="34" charset="0"/>
              </a:rPr>
              <a:t>Introduction </a:t>
            </a:r>
            <a:r>
              <a:rPr lang="en-US" sz="4000" b="1" dirty="0">
                <a:solidFill>
                  <a:srgbClr val="C00000"/>
                </a:solidFill>
                <a:uFill>
                  <a:noFill/>
                </a:uFill>
                <a:latin typeface="Concert One" pitchFamily="2" charset="0"/>
                <a:cs typeface="Arial" panose="020B0604020202020204" pitchFamily="34" charset="0"/>
              </a:rPr>
              <a:t>&amp; Abstract</a:t>
            </a:r>
            <a:endParaRPr sz="4000" b="1" dirty="0">
              <a:solidFill>
                <a:srgbClr val="C00000"/>
              </a:solidFill>
              <a:latin typeface="Concert One" pitchFamily="2" charset="0"/>
              <a:cs typeface="Arial" panose="020B0604020202020204" pitchFamily="34" charset="0"/>
            </a:endParaRPr>
          </a:p>
        </p:txBody>
      </p:sp>
      <p:grpSp>
        <p:nvGrpSpPr>
          <p:cNvPr id="9" name="Google Shape;2229;p124">
            <a:extLst>
              <a:ext uri="{FF2B5EF4-FFF2-40B4-BE49-F238E27FC236}">
                <a16:creationId xmlns:a16="http://schemas.microsoft.com/office/drawing/2014/main" id="{A4748F56-FFE4-905A-A262-F7B3C9D01A20}"/>
              </a:ext>
            </a:extLst>
          </p:cNvPr>
          <p:cNvGrpSpPr/>
          <p:nvPr/>
        </p:nvGrpSpPr>
        <p:grpSpPr>
          <a:xfrm>
            <a:off x="5624204" y="1526146"/>
            <a:ext cx="3420498" cy="1884334"/>
            <a:chOff x="238125" y="1038125"/>
            <a:chExt cx="7146800" cy="3633625"/>
          </a:xfrm>
        </p:grpSpPr>
        <p:sp>
          <p:nvSpPr>
            <p:cNvPr id="10" name="Google Shape;2230;p124">
              <a:extLst>
                <a:ext uri="{FF2B5EF4-FFF2-40B4-BE49-F238E27FC236}">
                  <a16:creationId xmlns:a16="http://schemas.microsoft.com/office/drawing/2014/main" id="{F0BEC298-9D89-FE11-2092-7C4B16A7E434}"/>
                </a:ext>
              </a:extLst>
            </p:cNvPr>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31;p124">
              <a:extLst>
                <a:ext uri="{FF2B5EF4-FFF2-40B4-BE49-F238E27FC236}">
                  <a16:creationId xmlns:a16="http://schemas.microsoft.com/office/drawing/2014/main" id="{BFCCFE4B-8205-07DF-756E-C756CCC6BE10}"/>
                </a:ext>
              </a:extLst>
            </p:cNvPr>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32;p124">
              <a:extLst>
                <a:ext uri="{FF2B5EF4-FFF2-40B4-BE49-F238E27FC236}">
                  <a16:creationId xmlns:a16="http://schemas.microsoft.com/office/drawing/2014/main" id="{79E3DEFE-4BF7-6C13-5045-CE7FE6F3FEFB}"/>
                </a:ext>
              </a:extLst>
            </p:cNvPr>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33;p124">
              <a:extLst>
                <a:ext uri="{FF2B5EF4-FFF2-40B4-BE49-F238E27FC236}">
                  <a16:creationId xmlns:a16="http://schemas.microsoft.com/office/drawing/2014/main" id="{6A6B7AFB-76D5-F6AE-4C2E-9D6D4F4ADF76}"/>
                </a:ext>
              </a:extLst>
            </p:cNvPr>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34;p124">
              <a:extLst>
                <a:ext uri="{FF2B5EF4-FFF2-40B4-BE49-F238E27FC236}">
                  <a16:creationId xmlns:a16="http://schemas.microsoft.com/office/drawing/2014/main" id="{BF438863-0503-1612-04F0-685FFAD54621}"/>
                </a:ext>
              </a:extLst>
            </p:cNvPr>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5;p124">
              <a:extLst>
                <a:ext uri="{FF2B5EF4-FFF2-40B4-BE49-F238E27FC236}">
                  <a16:creationId xmlns:a16="http://schemas.microsoft.com/office/drawing/2014/main" id="{C4C2F904-92BA-724E-6312-FF7D0033D2A0}"/>
                </a:ext>
              </a:extLst>
            </p:cNvPr>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36;p124">
              <a:extLst>
                <a:ext uri="{FF2B5EF4-FFF2-40B4-BE49-F238E27FC236}">
                  <a16:creationId xmlns:a16="http://schemas.microsoft.com/office/drawing/2014/main" id="{F1B1A604-060C-D1A0-441E-E65E8AC255F8}"/>
                </a:ext>
              </a:extLst>
            </p:cNvPr>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7;p124">
              <a:extLst>
                <a:ext uri="{FF2B5EF4-FFF2-40B4-BE49-F238E27FC236}">
                  <a16:creationId xmlns:a16="http://schemas.microsoft.com/office/drawing/2014/main" id="{B9E42043-DB1B-453A-80E2-F676AC66B980}"/>
                </a:ext>
              </a:extLst>
            </p:cNvPr>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8;p124">
              <a:extLst>
                <a:ext uri="{FF2B5EF4-FFF2-40B4-BE49-F238E27FC236}">
                  <a16:creationId xmlns:a16="http://schemas.microsoft.com/office/drawing/2014/main" id="{EF4DE1A0-3C49-763A-8D40-B3C8DECA8B5A}"/>
                </a:ext>
              </a:extLst>
            </p:cNvPr>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9;p124">
              <a:extLst>
                <a:ext uri="{FF2B5EF4-FFF2-40B4-BE49-F238E27FC236}">
                  <a16:creationId xmlns:a16="http://schemas.microsoft.com/office/drawing/2014/main" id="{61AD61DA-5736-D81E-0716-BA79FFA9FB87}"/>
                </a:ext>
              </a:extLst>
            </p:cNvPr>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0;p124">
              <a:extLst>
                <a:ext uri="{FF2B5EF4-FFF2-40B4-BE49-F238E27FC236}">
                  <a16:creationId xmlns:a16="http://schemas.microsoft.com/office/drawing/2014/main" id="{88A8D963-ECE9-36A0-6245-A7F7824A0307}"/>
                </a:ext>
              </a:extLst>
            </p:cNvPr>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41;p124">
              <a:extLst>
                <a:ext uri="{FF2B5EF4-FFF2-40B4-BE49-F238E27FC236}">
                  <a16:creationId xmlns:a16="http://schemas.microsoft.com/office/drawing/2014/main" id="{7F8C1073-1036-E0EB-7BE0-A246D653D435}"/>
                </a:ext>
              </a:extLst>
            </p:cNvPr>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42;p124">
              <a:extLst>
                <a:ext uri="{FF2B5EF4-FFF2-40B4-BE49-F238E27FC236}">
                  <a16:creationId xmlns:a16="http://schemas.microsoft.com/office/drawing/2014/main" id="{8AA4C4C2-E30B-F003-B9C9-7E7BCE14A9FE}"/>
                </a:ext>
              </a:extLst>
            </p:cNvPr>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43;p124">
              <a:extLst>
                <a:ext uri="{FF2B5EF4-FFF2-40B4-BE49-F238E27FC236}">
                  <a16:creationId xmlns:a16="http://schemas.microsoft.com/office/drawing/2014/main" id="{82463969-3C3C-23A6-17F2-E7877B326F6B}"/>
                </a:ext>
              </a:extLst>
            </p:cNvPr>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44;p124">
              <a:extLst>
                <a:ext uri="{FF2B5EF4-FFF2-40B4-BE49-F238E27FC236}">
                  <a16:creationId xmlns:a16="http://schemas.microsoft.com/office/drawing/2014/main" id="{E9D759C3-E813-5020-40F6-621871D54BA7}"/>
                </a:ext>
              </a:extLst>
            </p:cNvPr>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45;p124">
              <a:extLst>
                <a:ext uri="{FF2B5EF4-FFF2-40B4-BE49-F238E27FC236}">
                  <a16:creationId xmlns:a16="http://schemas.microsoft.com/office/drawing/2014/main" id="{2F716AF1-0142-BF16-894C-2C50FDDCA91A}"/>
                </a:ext>
              </a:extLst>
            </p:cNvPr>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46;p124">
              <a:extLst>
                <a:ext uri="{FF2B5EF4-FFF2-40B4-BE49-F238E27FC236}">
                  <a16:creationId xmlns:a16="http://schemas.microsoft.com/office/drawing/2014/main" id="{19DBE8E7-47D7-65C1-ADE4-A93107AFDB5C}"/>
                </a:ext>
              </a:extLst>
            </p:cNvPr>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47;p124">
              <a:extLst>
                <a:ext uri="{FF2B5EF4-FFF2-40B4-BE49-F238E27FC236}">
                  <a16:creationId xmlns:a16="http://schemas.microsoft.com/office/drawing/2014/main" id="{4FDF3D99-D05F-8E6D-4DA4-11BDC4FD1F7C}"/>
                </a:ext>
              </a:extLst>
            </p:cNvPr>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48;p124">
              <a:extLst>
                <a:ext uri="{FF2B5EF4-FFF2-40B4-BE49-F238E27FC236}">
                  <a16:creationId xmlns:a16="http://schemas.microsoft.com/office/drawing/2014/main" id="{62D42719-30B7-2FD9-5CFA-E02E393E54DA}"/>
                </a:ext>
              </a:extLst>
            </p:cNvPr>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49;p124">
              <a:extLst>
                <a:ext uri="{FF2B5EF4-FFF2-40B4-BE49-F238E27FC236}">
                  <a16:creationId xmlns:a16="http://schemas.microsoft.com/office/drawing/2014/main" id="{6A99E027-42FE-36CB-E980-F1F3FCD24A11}"/>
                </a:ext>
              </a:extLst>
            </p:cNvPr>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50;p124">
              <a:extLst>
                <a:ext uri="{FF2B5EF4-FFF2-40B4-BE49-F238E27FC236}">
                  <a16:creationId xmlns:a16="http://schemas.microsoft.com/office/drawing/2014/main" id="{32044AD3-827D-6BDE-26A3-B1955B3F4B14}"/>
                </a:ext>
              </a:extLst>
            </p:cNvPr>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51;p124">
              <a:extLst>
                <a:ext uri="{FF2B5EF4-FFF2-40B4-BE49-F238E27FC236}">
                  <a16:creationId xmlns:a16="http://schemas.microsoft.com/office/drawing/2014/main" id="{5E560F42-3AE6-C80D-A0C1-21E9C955DA13}"/>
                </a:ext>
              </a:extLst>
            </p:cNvPr>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52;p124">
              <a:extLst>
                <a:ext uri="{FF2B5EF4-FFF2-40B4-BE49-F238E27FC236}">
                  <a16:creationId xmlns:a16="http://schemas.microsoft.com/office/drawing/2014/main" id="{2FD75643-EC7C-9961-0C0D-D692530EC9AC}"/>
                </a:ext>
              </a:extLst>
            </p:cNvPr>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3;p124">
              <a:extLst>
                <a:ext uri="{FF2B5EF4-FFF2-40B4-BE49-F238E27FC236}">
                  <a16:creationId xmlns:a16="http://schemas.microsoft.com/office/drawing/2014/main" id="{8867E899-4825-AB64-9B6C-FFC3268829D1}"/>
                </a:ext>
              </a:extLst>
            </p:cNvPr>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54;p124">
              <a:extLst>
                <a:ext uri="{FF2B5EF4-FFF2-40B4-BE49-F238E27FC236}">
                  <a16:creationId xmlns:a16="http://schemas.microsoft.com/office/drawing/2014/main" id="{2FD04B7C-377C-4705-D8FB-300E59A3BE74}"/>
                </a:ext>
              </a:extLst>
            </p:cNvPr>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55;p124">
              <a:extLst>
                <a:ext uri="{FF2B5EF4-FFF2-40B4-BE49-F238E27FC236}">
                  <a16:creationId xmlns:a16="http://schemas.microsoft.com/office/drawing/2014/main" id="{1E0FB2DA-6931-2F45-A83A-A04B300E6CE3}"/>
                </a:ext>
              </a:extLst>
            </p:cNvPr>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56;p124">
              <a:extLst>
                <a:ext uri="{FF2B5EF4-FFF2-40B4-BE49-F238E27FC236}">
                  <a16:creationId xmlns:a16="http://schemas.microsoft.com/office/drawing/2014/main" id="{F16FE716-122B-7050-4544-A884FAFC4102}"/>
                </a:ext>
              </a:extLst>
            </p:cNvPr>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57;p124">
              <a:extLst>
                <a:ext uri="{FF2B5EF4-FFF2-40B4-BE49-F238E27FC236}">
                  <a16:creationId xmlns:a16="http://schemas.microsoft.com/office/drawing/2014/main" id="{CCDA1660-D610-EC3A-09FB-19986AB8CB4A}"/>
                </a:ext>
              </a:extLst>
            </p:cNvPr>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8;p124">
              <a:extLst>
                <a:ext uri="{FF2B5EF4-FFF2-40B4-BE49-F238E27FC236}">
                  <a16:creationId xmlns:a16="http://schemas.microsoft.com/office/drawing/2014/main" id="{0127039B-86E2-ACDB-9493-63F502BFC5EF}"/>
                </a:ext>
              </a:extLst>
            </p:cNvPr>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59;p124">
              <a:extLst>
                <a:ext uri="{FF2B5EF4-FFF2-40B4-BE49-F238E27FC236}">
                  <a16:creationId xmlns:a16="http://schemas.microsoft.com/office/drawing/2014/main" id="{DBB994DF-9E72-6049-7A78-476E73F93D35}"/>
                </a:ext>
              </a:extLst>
            </p:cNvPr>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60;p124">
              <a:extLst>
                <a:ext uri="{FF2B5EF4-FFF2-40B4-BE49-F238E27FC236}">
                  <a16:creationId xmlns:a16="http://schemas.microsoft.com/office/drawing/2014/main" id="{657DCE62-4C3F-54FC-7408-044770D645AB}"/>
                </a:ext>
              </a:extLst>
            </p:cNvPr>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61;p124">
              <a:extLst>
                <a:ext uri="{FF2B5EF4-FFF2-40B4-BE49-F238E27FC236}">
                  <a16:creationId xmlns:a16="http://schemas.microsoft.com/office/drawing/2014/main" id="{C177DDF1-54CC-625C-F0D3-3B2A72A23A26}"/>
                </a:ext>
              </a:extLst>
            </p:cNvPr>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62;p124">
              <a:extLst>
                <a:ext uri="{FF2B5EF4-FFF2-40B4-BE49-F238E27FC236}">
                  <a16:creationId xmlns:a16="http://schemas.microsoft.com/office/drawing/2014/main" id="{90A96343-82C4-4002-0B40-9D88951469A0}"/>
                </a:ext>
              </a:extLst>
            </p:cNvPr>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63;p124">
              <a:extLst>
                <a:ext uri="{FF2B5EF4-FFF2-40B4-BE49-F238E27FC236}">
                  <a16:creationId xmlns:a16="http://schemas.microsoft.com/office/drawing/2014/main" id="{34C1816B-0C42-D1DF-44ED-283009114DC7}"/>
                </a:ext>
              </a:extLst>
            </p:cNvPr>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64;p124">
              <a:extLst>
                <a:ext uri="{FF2B5EF4-FFF2-40B4-BE49-F238E27FC236}">
                  <a16:creationId xmlns:a16="http://schemas.microsoft.com/office/drawing/2014/main" id="{CDC18C8D-6FBE-B648-B442-5D62280283F6}"/>
                </a:ext>
              </a:extLst>
            </p:cNvPr>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5;p124">
              <a:extLst>
                <a:ext uri="{FF2B5EF4-FFF2-40B4-BE49-F238E27FC236}">
                  <a16:creationId xmlns:a16="http://schemas.microsoft.com/office/drawing/2014/main" id="{A43578F3-58E1-917F-3EF9-0373D1723714}"/>
                </a:ext>
              </a:extLst>
            </p:cNvPr>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66;p124">
              <a:extLst>
                <a:ext uri="{FF2B5EF4-FFF2-40B4-BE49-F238E27FC236}">
                  <a16:creationId xmlns:a16="http://schemas.microsoft.com/office/drawing/2014/main" id="{2F71682B-9FEC-151E-995A-1BDFF84ECE1A}"/>
                </a:ext>
              </a:extLst>
            </p:cNvPr>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67;p124">
              <a:extLst>
                <a:ext uri="{FF2B5EF4-FFF2-40B4-BE49-F238E27FC236}">
                  <a16:creationId xmlns:a16="http://schemas.microsoft.com/office/drawing/2014/main" id="{3023E5A3-C76E-0F04-2E27-6E680FBA18F0}"/>
                </a:ext>
              </a:extLst>
            </p:cNvPr>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68;p124">
              <a:extLst>
                <a:ext uri="{FF2B5EF4-FFF2-40B4-BE49-F238E27FC236}">
                  <a16:creationId xmlns:a16="http://schemas.microsoft.com/office/drawing/2014/main" id="{4F6C8294-CD85-A5D4-E702-01EB35D38218}"/>
                </a:ext>
              </a:extLst>
            </p:cNvPr>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69;p124">
              <a:extLst>
                <a:ext uri="{FF2B5EF4-FFF2-40B4-BE49-F238E27FC236}">
                  <a16:creationId xmlns:a16="http://schemas.microsoft.com/office/drawing/2014/main" id="{1E6153EE-BD38-0443-4BE4-3D20BE36FF1F}"/>
                </a:ext>
              </a:extLst>
            </p:cNvPr>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70;p124">
              <a:extLst>
                <a:ext uri="{FF2B5EF4-FFF2-40B4-BE49-F238E27FC236}">
                  <a16:creationId xmlns:a16="http://schemas.microsoft.com/office/drawing/2014/main" id="{E150084D-0534-C8B2-5B60-8CE4A9D24745}"/>
                </a:ext>
              </a:extLst>
            </p:cNvPr>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71;p124">
              <a:extLst>
                <a:ext uri="{FF2B5EF4-FFF2-40B4-BE49-F238E27FC236}">
                  <a16:creationId xmlns:a16="http://schemas.microsoft.com/office/drawing/2014/main" id="{D97F872C-9799-86D1-D491-2E3FAE6DB805}"/>
                </a:ext>
              </a:extLst>
            </p:cNvPr>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72;p124">
              <a:extLst>
                <a:ext uri="{FF2B5EF4-FFF2-40B4-BE49-F238E27FC236}">
                  <a16:creationId xmlns:a16="http://schemas.microsoft.com/office/drawing/2014/main" id="{4D9B4BA5-E913-6612-C6E9-E5FD2549E6D0}"/>
                </a:ext>
              </a:extLst>
            </p:cNvPr>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3;p124">
              <a:extLst>
                <a:ext uri="{FF2B5EF4-FFF2-40B4-BE49-F238E27FC236}">
                  <a16:creationId xmlns:a16="http://schemas.microsoft.com/office/drawing/2014/main" id="{6535C503-8433-11C6-7329-C39A7E481A08}"/>
                </a:ext>
              </a:extLst>
            </p:cNvPr>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74;p124">
              <a:extLst>
                <a:ext uri="{FF2B5EF4-FFF2-40B4-BE49-F238E27FC236}">
                  <a16:creationId xmlns:a16="http://schemas.microsoft.com/office/drawing/2014/main" id="{42F26EDC-0D9F-96DC-FAEE-41A959BABB54}"/>
                </a:ext>
              </a:extLst>
            </p:cNvPr>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75;p124">
              <a:extLst>
                <a:ext uri="{FF2B5EF4-FFF2-40B4-BE49-F238E27FC236}">
                  <a16:creationId xmlns:a16="http://schemas.microsoft.com/office/drawing/2014/main" id="{AF80D57B-03A3-A3B1-4C51-52FAC26FC975}"/>
                </a:ext>
              </a:extLst>
            </p:cNvPr>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76;p124">
              <a:extLst>
                <a:ext uri="{FF2B5EF4-FFF2-40B4-BE49-F238E27FC236}">
                  <a16:creationId xmlns:a16="http://schemas.microsoft.com/office/drawing/2014/main" id="{B22F9EF5-A2F6-2970-599D-A4D3E5BF71B5}"/>
                </a:ext>
              </a:extLst>
            </p:cNvPr>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77;p124">
              <a:extLst>
                <a:ext uri="{FF2B5EF4-FFF2-40B4-BE49-F238E27FC236}">
                  <a16:creationId xmlns:a16="http://schemas.microsoft.com/office/drawing/2014/main" id="{414B390A-CEDD-2B70-CBB9-447C3E61F77E}"/>
                </a:ext>
              </a:extLst>
            </p:cNvPr>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78;p124">
              <a:extLst>
                <a:ext uri="{FF2B5EF4-FFF2-40B4-BE49-F238E27FC236}">
                  <a16:creationId xmlns:a16="http://schemas.microsoft.com/office/drawing/2014/main" id="{B6BA1B60-ED4C-3802-EB92-E58CAEAD33EE}"/>
                </a:ext>
              </a:extLst>
            </p:cNvPr>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79;p124">
              <a:extLst>
                <a:ext uri="{FF2B5EF4-FFF2-40B4-BE49-F238E27FC236}">
                  <a16:creationId xmlns:a16="http://schemas.microsoft.com/office/drawing/2014/main" id="{3C427F7B-B31D-D1E0-4170-CEEE8319DA82}"/>
                </a:ext>
              </a:extLst>
            </p:cNvPr>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80;p124">
              <a:extLst>
                <a:ext uri="{FF2B5EF4-FFF2-40B4-BE49-F238E27FC236}">
                  <a16:creationId xmlns:a16="http://schemas.microsoft.com/office/drawing/2014/main" id="{FF346E94-92F6-B17C-09F4-8677A845BF89}"/>
                </a:ext>
              </a:extLst>
            </p:cNvPr>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81;p124">
              <a:extLst>
                <a:ext uri="{FF2B5EF4-FFF2-40B4-BE49-F238E27FC236}">
                  <a16:creationId xmlns:a16="http://schemas.microsoft.com/office/drawing/2014/main" id="{F4697B77-5D36-17C5-ABB8-1B19392C77D4}"/>
                </a:ext>
              </a:extLst>
            </p:cNvPr>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82;p124">
              <a:extLst>
                <a:ext uri="{FF2B5EF4-FFF2-40B4-BE49-F238E27FC236}">
                  <a16:creationId xmlns:a16="http://schemas.microsoft.com/office/drawing/2014/main" id="{125694A0-3B43-FA84-667D-1A3E331BD57E}"/>
                </a:ext>
              </a:extLst>
            </p:cNvPr>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83;p124">
              <a:extLst>
                <a:ext uri="{FF2B5EF4-FFF2-40B4-BE49-F238E27FC236}">
                  <a16:creationId xmlns:a16="http://schemas.microsoft.com/office/drawing/2014/main" id="{706B5CFA-607F-20E7-D6BE-44A3FC08D139}"/>
                </a:ext>
              </a:extLst>
            </p:cNvPr>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4;p124">
              <a:extLst>
                <a:ext uri="{FF2B5EF4-FFF2-40B4-BE49-F238E27FC236}">
                  <a16:creationId xmlns:a16="http://schemas.microsoft.com/office/drawing/2014/main" id="{74862496-7F42-9287-292C-E2C2C241F842}"/>
                </a:ext>
              </a:extLst>
            </p:cNvPr>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85;p124">
              <a:extLst>
                <a:ext uri="{FF2B5EF4-FFF2-40B4-BE49-F238E27FC236}">
                  <a16:creationId xmlns:a16="http://schemas.microsoft.com/office/drawing/2014/main" id="{A793B3C0-100F-CEE8-1A68-D9DDECB1EAF1}"/>
                </a:ext>
              </a:extLst>
            </p:cNvPr>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86;p124">
              <a:extLst>
                <a:ext uri="{FF2B5EF4-FFF2-40B4-BE49-F238E27FC236}">
                  <a16:creationId xmlns:a16="http://schemas.microsoft.com/office/drawing/2014/main" id="{3E69BEBD-55AB-A570-9EEB-8F09351429ED}"/>
                </a:ext>
              </a:extLst>
            </p:cNvPr>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87;p124">
              <a:extLst>
                <a:ext uri="{FF2B5EF4-FFF2-40B4-BE49-F238E27FC236}">
                  <a16:creationId xmlns:a16="http://schemas.microsoft.com/office/drawing/2014/main" id="{E2B8D62A-7D76-27CF-48EC-2B7C6C27DFDE}"/>
                </a:ext>
              </a:extLst>
            </p:cNvPr>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88;p124">
              <a:extLst>
                <a:ext uri="{FF2B5EF4-FFF2-40B4-BE49-F238E27FC236}">
                  <a16:creationId xmlns:a16="http://schemas.microsoft.com/office/drawing/2014/main" id="{0F8C50BD-C48D-831D-0B0D-D3AC844F7824}"/>
                </a:ext>
              </a:extLst>
            </p:cNvPr>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89;p124">
              <a:extLst>
                <a:ext uri="{FF2B5EF4-FFF2-40B4-BE49-F238E27FC236}">
                  <a16:creationId xmlns:a16="http://schemas.microsoft.com/office/drawing/2014/main" id="{C4E0C78D-AFA6-418D-38A1-23F1FE583DCF}"/>
                </a:ext>
              </a:extLst>
            </p:cNvPr>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90;p124">
              <a:extLst>
                <a:ext uri="{FF2B5EF4-FFF2-40B4-BE49-F238E27FC236}">
                  <a16:creationId xmlns:a16="http://schemas.microsoft.com/office/drawing/2014/main" id="{65DE9914-1F8E-BE22-F679-F173E65F09D1}"/>
                </a:ext>
              </a:extLst>
            </p:cNvPr>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91;p124">
              <a:extLst>
                <a:ext uri="{FF2B5EF4-FFF2-40B4-BE49-F238E27FC236}">
                  <a16:creationId xmlns:a16="http://schemas.microsoft.com/office/drawing/2014/main" id="{A6A8FD55-9BFC-F4D1-C6D7-EE6137F3D8EF}"/>
                </a:ext>
              </a:extLst>
            </p:cNvPr>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92;p124">
              <a:extLst>
                <a:ext uri="{FF2B5EF4-FFF2-40B4-BE49-F238E27FC236}">
                  <a16:creationId xmlns:a16="http://schemas.microsoft.com/office/drawing/2014/main" id="{FC971D0B-4EBE-08F5-79D3-ED9E4881529F}"/>
                </a:ext>
              </a:extLst>
            </p:cNvPr>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93;p124">
              <a:extLst>
                <a:ext uri="{FF2B5EF4-FFF2-40B4-BE49-F238E27FC236}">
                  <a16:creationId xmlns:a16="http://schemas.microsoft.com/office/drawing/2014/main" id="{7DBD1F5F-8534-7A15-54EC-54A77855576E}"/>
                </a:ext>
              </a:extLst>
            </p:cNvPr>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94;p124">
              <a:extLst>
                <a:ext uri="{FF2B5EF4-FFF2-40B4-BE49-F238E27FC236}">
                  <a16:creationId xmlns:a16="http://schemas.microsoft.com/office/drawing/2014/main" id="{E36CD693-F967-3347-C1AC-8C5A26FE1DA0}"/>
                </a:ext>
              </a:extLst>
            </p:cNvPr>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95;p124">
              <a:extLst>
                <a:ext uri="{FF2B5EF4-FFF2-40B4-BE49-F238E27FC236}">
                  <a16:creationId xmlns:a16="http://schemas.microsoft.com/office/drawing/2014/main" id="{E2D82612-2DC8-14FD-B74B-EC3DD16CF8C0}"/>
                </a:ext>
              </a:extLst>
            </p:cNvPr>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96;p124">
              <a:extLst>
                <a:ext uri="{FF2B5EF4-FFF2-40B4-BE49-F238E27FC236}">
                  <a16:creationId xmlns:a16="http://schemas.microsoft.com/office/drawing/2014/main" id="{60E14C26-320F-002D-1183-7215E72DA04B}"/>
                </a:ext>
              </a:extLst>
            </p:cNvPr>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97;p124">
              <a:extLst>
                <a:ext uri="{FF2B5EF4-FFF2-40B4-BE49-F238E27FC236}">
                  <a16:creationId xmlns:a16="http://schemas.microsoft.com/office/drawing/2014/main" id="{96A95159-D4D9-4364-E323-70F3AACC2DC7}"/>
                </a:ext>
              </a:extLst>
            </p:cNvPr>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98;p124">
              <a:extLst>
                <a:ext uri="{FF2B5EF4-FFF2-40B4-BE49-F238E27FC236}">
                  <a16:creationId xmlns:a16="http://schemas.microsoft.com/office/drawing/2014/main" id="{E10D3952-69C8-C31D-914F-4C807CA1ACE6}"/>
                </a:ext>
              </a:extLst>
            </p:cNvPr>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99;p124">
              <a:extLst>
                <a:ext uri="{FF2B5EF4-FFF2-40B4-BE49-F238E27FC236}">
                  <a16:creationId xmlns:a16="http://schemas.microsoft.com/office/drawing/2014/main" id="{EE2B8AD7-1402-B631-A1B0-2F65F84C3F7C}"/>
                </a:ext>
              </a:extLst>
            </p:cNvPr>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00;p124">
              <a:extLst>
                <a:ext uri="{FF2B5EF4-FFF2-40B4-BE49-F238E27FC236}">
                  <a16:creationId xmlns:a16="http://schemas.microsoft.com/office/drawing/2014/main" id="{F8652A50-0836-FFBB-0015-1F7E287C48AD}"/>
                </a:ext>
              </a:extLst>
            </p:cNvPr>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01;p124">
              <a:extLst>
                <a:ext uri="{FF2B5EF4-FFF2-40B4-BE49-F238E27FC236}">
                  <a16:creationId xmlns:a16="http://schemas.microsoft.com/office/drawing/2014/main" id="{642A58CF-3457-F613-6A33-203234F4C7DA}"/>
                </a:ext>
              </a:extLst>
            </p:cNvPr>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02;p124">
              <a:extLst>
                <a:ext uri="{FF2B5EF4-FFF2-40B4-BE49-F238E27FC236}">
                  <a16:creationId xmlns:a16="http://schemas.microsoft.com/office/drawing/2014/main" id="{6C44D2B8-8454-410E-A052-CBF60A99ADD2}"/>
                </a:ext>
              </a:extLst>
            </p:cNvPr>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03;p124">
              <a:extLst>
                <a:ext uri="{FF2B5EF4-FFF2-40B4-BE49-F238E27FC236}">
                  <a16:creationId xmlns:a16="http://schemas.microsoft.com/office/drawing/2014/main" id="{D4902444-ED2D-388F-DDA4-94B2BAB21FFD}"/>
                </a:ext>
              </a:extLst>
            </p:cNvPr>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04;p124">
              <a:extLst>
                <a:ext uri="{FF2B5EF4-FFF2-40B4-BE49-F238E27FC236}">
                  <a16:creationId xmlns:a16="http://schemas.microsoft.com/office/drawing/2014/main" id="{ECDBC31E-044E-1C41-E76E-AB6076F95052}"/>
                </a:ext>
              </a:extLst>
            </p:cNvPr>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05;p124">
              <a:extLst>
                <a:ext uri="{FF2B5EF4-FFF2-40B4-BE49-F238E27FC236}">
                  <a16:creationId xmlns:a16="http://schemas.microsoft.com/office/drawing/2014/main" id="{5BB0C874-F656-1359-0150-941C4C22814C}"/>
                </a:ext>
              </a:extLst>
            </p:cNvPr>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06;p124">
              <a:extLst>
                <a:ext uri="{FF2B5EF4-FFF2-40B4-BE49-F238E27FC236}">
                  <a16:creationId xmlns:a16="http://schemas.microsoft.com/office/drawing/2014/main" id="{048E5434-B391-1166-7C8F-E6238CBB54A6}"/>
                </a:ext>
              </a:extLst>
            </p:cNvPr>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07;p124">
              <a:extLst>
                <a:ext uri="{FF2B5EF4-FFF2-40B4-BE49-F238E27FC236}">
                  <a16:creationId xmlns:a16="http://schemas.microsoft.com/office/drawing/2014/main" id="{3189D537-502D-6689-78F5-8C7E4ADC78B1}"/>
                </a:ext>
              </a:extLst>
            </p:cNvPr>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08;p124">
              <a:extLst>
                <a:ext uri="{FF2B5EF4-FFF2-40B4-BE49-F238E27FC236}">
                  <a16:creationId xmlns:a16="http://schemas.microsoft.com/office/drawing/2014/main" id="{C2CF80A3-E584-4557-0AA2-FFCCFD285B59}"/>
                </a:ext>
              </a:extLst>
            </p:cNvPr>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09;p124">
              <a:extLst>
                <a:ext uri="{FF2B5EF4-FFF2-40B4-BE49-F238E27FC236}">
                  <a16:creationId xmlns:a16="http://schemas.microsoft.com/office/drawing/2014/main" id="{28FCED88-BC4A-E4F8-5806-F9D196A7A97D}"/>
                </a:ext>
              </a:extLst>
            </p:cNvPr>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10;p124">
              <a:extLst>
                <a:ext uri="{FF2B5EF4-FFF2-40B4-BE49-F238E27FC236}">
                  <a16:creationId xmlns:a16="http://schemas.microsoft.com/office/drawing/2014/main" id="{709BB058-EA4A-7C46-D604-B3464447ED2E}"/>
                </a:ext>
              </a:extLst>
            </p:cNvPr>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11;p124">
              <a:extLst>
                <a:ext uri="{FF2B5EF4-FFF2-40B4-BE49-F238E27FC236}">
                  <a16:creationId xmlns:a16="http://schemas.microsoft.com/office/drawing/2014/main" id="{99278554-3857-09B0-FD02-4DE1B3613C4C}"/>
                </a:ext>
              </a:extLst>
            </p:cNvPr>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12;p124">
              <a:extLst>
                <a:ext uri="{FF2B5EF4-FFF2-40B4-BE49-F238E27FC236}">
                  <a16:creationId xmlns:a16="http://schemas.microsoft.com/office/drawing/2014/main" id="{9684A502-D45C-5A82-A6CB-4B583BA9C9E0}"/>
                </a:ext>
              </a:extLst>
            </p:cNvPr>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13;p124">
              <a:extLst>
                <a:ext uri="{FF2B5EF4-FFF2-40B4-BE49-F238E27FC236}">
                  <a16:creationId xmlns:a16="http://schemas.microsoft.com/office/drawing/2014/main" id="{4AB988CF-CA39-7544-3CA3-5A2C0704A0B8}"/>
                </a:ext>
              </a:extLst>
            </p:cNvPr>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14;p124">
              <a:extLst>
                <a:ext uri="{FF2B5EF4-FFF2-40B4-BE49-F238E27FC236}">
                  <a16:creationId xmlns:a16="http://schemas.microsoft.com/office/drawing/2014/main" id="{79A6BA2E-B34F-22C8-5BB2-D2BE56F92E60}"/>
                </a:ext>
              </a:extLst>
            </p:cNvPr>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15;p124">
              <a:extLst>
                <a:ext uri="{FF2B5EF4-FFF2-40B4-BE49-F238E27FC236}">
                  <a16:creationId xmlns:a16="http://schemas.microsoft.com/office/drawing/2014/main" id="{BFC1BC9E-E74D-EA2F-F1C0-5EC30131D148}"/>
                </a:ext>
              </a:extLst>
            </p:cNvPr>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16;p124">
              <a:extLst>
                <a:ext uri="{FF2B5EF4-FFF2-40B4-BE49-F238E27FC236}">
                  <a16:creationId xmlns:a16="http://schemas.microsoft.com/office/drawing/2014/main" id="{7C8BB190-253A-E5D9-2AE4-1E90DF95B281}"/>
                </a:ext>
              </a:extLst>
            </p:cNvPr>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17;p124">
              <a:extLst>
                <a:ext uri="{FF2B5EF4-FFF2-40B4-BE49-F238E27FC236}">
                  <a16:creationId xmlns:a16="http://schemas.microsoft.com/office/drawing/2014/main" id="{7312F6CF-468E-5B00-46EF-F61A3C072F3B}"/>
                </a:ext>
              </a:extLst>
            </p:cNvPr>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18;p124">
              <a:extLst>
                <a:ext uri="{FF2B5EF4-FFF2-40B4-BE49-F238E27FC236}">
                  <a16:creationId xmlns:a16="http://schemas.microsoft.com/office/drawing/2014/main" id="{B5110DCA-5AA5-7777-D30C-D2C3F08E4235}"/>
                </a:ext>
              </a:extLst>
            </p:cNvPr>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19;p124">
              <a:extLst>
                <a:ext uri="{FF2B5EF4-FFF2-40B4-BE49-F238E27FC236}">
                  <a16:creationId xmlns:a16="http://schemas.microsoft.com/office/drawing/2014/main" id="{3D514090-EE7F-7B4D-7BE5-1722B4CDD2E7}"/>
                </a:ext>
              </a:extLst>
            </p:cNvPr>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20;p124">
              <a:extLst>
                <a:ext uri="{FF2B5EF4-FFF2-40B4-BE49-F238E27FC236}">
                  <a16:creationId xmlns:a16="http://schemas.microsoft.com/office/drawing/2014/main" id="{2341E561-9832-E6DA-B317-537D59D36620}"/>
                </a:ext>
              </a:extLst>
            </p:cNvPr>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21;p124">
              <a:extLst>
                <a:ext uri="{FF2B5EF4-FFF2-40B4-BE49-F238E27FC236}">
                  <a16:creationId xmlns:a16="http://schemas.microsoft.com/office/drawing/2014/main" id="{2641CACC-0A47-3294-5933-4CD4F585799C}"/>
                </a:ext>
              </a:extLst>
            </p:cNvPr>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22;p124">
              <a:extLst>
                <a:ext uri="{FF2B5EF4-FFF2-40B4-BE49-F238E27FC236}">
                  <a16:creationId xmlns:a16="http://schemas.microsoft.com/office/drawing/2014/main" id="{AB10FF6D-35D8-4591-DB47-E77B77B61C07}"/>
                </a:ext>
              </a:extLst>
            </p:cNvPr>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23;p124">
              <a:extLst>
                <a:ext uri="{FF2B5EF4-FFF2-40B4-BE49-F238E27FC236}">
                  <a16:creationId xmlns:a16="http://schemas.microsoft.com/office/drawing/2014/main" id="{FFDB2E0C-B949-2E86-D626-8B33A78469D6}"/>
                </a:ext>
              </a:extLst>
            </p:cNvPr>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24;p124">
              <a:extLst>
                <a:ext uri="{FF2B5EF4-FFF2-40B4-BE49-F238E27FC236}">
                  <a16:creationId xmlns:a16="http://schemas.microsoft.com/office/drawing/2014/main" id="{1ED557C2-76C0-9578-9F62-D3CED8C016E3}"/>
                </a:ext>
              </a:extLst>
            </p:cNvPr>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25;p124">
              <a:extLst>
                <a:ext uri="{FF2B5EF4-FFF2-40B4-BE49-F238E27FC236}">
                  <a16:creationId xmlns:a16="http://schemas.microsoft.com/office/drawing/2014/main" id="{11CD2F06-62B6-64C9-D49D-040736355C5C}"/>
                </a:ext>
              </a:extLst>
            </p:cNvPr>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26;p124">
              <a:extLst>
                <a:ext uri="{FF2B5EF4-FFF2-40B4-BE49-F238E27FC236}">
                  <a16:creationId xmlns:a16="http://schemas.microsoft.com/office/drawing/2014/main" id="{04C08B5B-C41F-F8D9-A3F9-8E65B4BC3D33}"/>
                </a:ext>
              </a:extLst>
            </p:cNvPr>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27;p124">
              <a:extLst>
                <a:ext uri="{FF2B5EF4-FFF2-40B4-BE49-F238E27FC236}">
                  <a16:creationId xmlns:a16="http://schemas.microsoft.com/office/drawing/2014/main" id="{876B9878-5EEF-A261-9778-1C74844570D4}"/>
                </a:ext>
              </a:extLst>
            </p:cNvPr>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28;p124">
              <a:extLst>
                <a:ext uri="{FF2B5EF4-FFF2-40B4-BE49-F238E27FC236}">
                  <a16:creationId xmlns:a16="http://schemas.microsoft.com/office/drawing/2014/main" id="{08EAC2A9-BE80-A3D7-65DC-BFB2A2A3C838}"/>
                </a:ext>
              </a:extLst>
            </p:cNvPr>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29;p124">
              <a:extLst>
                <a:ext uri="{FF2B5EF4-FFF2-40B4-BE49-F238E27FC236}">
                  <a16:creationId xmlns:a16="http://schemas.microsoft.com/office/drawing/2014/main" id="{94C38F40-62D3-585C-D381-3816FBF26646}"/>
                </a:ext>
              </a:extLst>
            </p:cNvPr>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30;p124">
              <a:extLst>
                <a:ext uri="{FF2B5EF4-FFF2-40B4-BE49-F238E27FC236}">
                  <a16:creationId xmlns:a16="http://schemas.microsoft.com/office/drawing/2014/main" id="{1C31DC3E-7CFE-88B5-4C60-C0D9840CCB2C}"/>
                </a:ext>
              </a:extLst>
            </p:cNvPr>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31;p124">
              <a:extLst>
                <a:ext uri="{FF2B5EF4-FFF2-40B4-BE49-F238E27FC236}">
                  <a16:creationId xmlns:a16="http://schemas.microsoft.com/office/drawing/2014/main" id="{1F03536C-AD97-328C-4882-B73EBBB614F2}"/>
                </a:ext>
              </a:extLst>
            </p:cNvPr>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32;p124">
              <a:extLst>
                <a:ext uri="{FF2B5EF4-FFF2-40B4-BE49-F238E27FC236}">
                  <a16:creationId xmlns:a16="http://schemas.microsoft.com/office/drawing/2014/main" id="{A33C0DE4-6E87-F2A1-4256-7E4498278525}"/>
                </a:ext>
              </a:extLst>
            </p:cNvPr>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33;p124">
              <a:extLst>
                <a:ext uri="{FF2B5EF4-FFF2-40B4-BE49-F238E27FC236}">
                  <a16:creationId xmlns:a16="http://schemas.microsoft.com/office/drawing/2014/main" id="{3CAB78A7-5D11-F8D2-242D-745383B3CD59}"/>
                </a:ext>
              </a:extLst>
            </p:cNvPr>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34;p124">
              <a:extLst>
                <a:ext uri="{FF2B5EF4-FFF2-40B4-BE49-F238E27FC236}">
                  <a16:creationId xmlns:a16="http://schemas.microsoft.com/office/drawing/2014/main" id="{33AFCEAE-54A4-D63A-79B8-05DD187FA7A4}"/>
                </a:ext>
              </a:extLst>
            </p:cNvPr>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35;p124">
              <a:extLst>
                <a:ext uri="{FF2B5EF4-FFF2-40B4-BE49-F238E27FC236}">
                  <a16:creationId xmlns:a16="http://schemas.microsoft.com/office/drawing/2014/main" id="{C91B732B-91E7-3873-F387-C3DF21820E64}"/>
                </a:ext>
              </a:extLst>
            </p:cNvPr>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36;p124">
              <a:extLst>
                <a:ext uri="{FF2B5EF4-FFF2-40B4-BE49-F238E27FC236}">
                  <a16:creationId xmlns:a16="http://schemas.microsoft.com/office/drawing/2014/main" id="{1AFA2AD8-8414-CC55-78B7-10FCB8E2911E}"/>
                </a:ext>
              </a:extLst>
            </p:cNvPr>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37;p124">
              <a:extLst>
                <a:ext uri="{FF2B5EF4-FFF2-40B4-BE49-F238E27FC236}">
                  <a16:creationId xmlns:a16="http://schemas.microsoft.com/office/drawing/2014/main" id="{13754C15-9C7A-396B-EF54-59B55F643F9A}"/>
                </a:ext>
              </a:extLst>
            </p:cNvPr>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38;p124">
              <a:extLst>
                <a:ext uri="{FF2B5EF4-FFF2-40B4-BE49-F238E27FC236}">
                  <a16:creationId xmlns:a16="http://schemas.microsoft.com/office/drawing/2014/main" id="{8CFCB317-203D-5FE2-30CE-ACD5692B7567}"/>
                </a:ext>
              </a:extLst>
            </p:cNvPr>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39;p124">
              <a:extLst>
                <a:ext uri="{FF2B5EF4-FFF2-40B4-BE49-F238E27FC236}">
                  <a16:creationId xmlns:a16="http://schemas.microsoft.com/office/drawing/2014/main" id="{5AD01038-C765-E7D1-DE27-B2E40A501E09}"/>
                </a:ext>
              </a:extLst>
            </p:cNvPr>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40;p124">
              <a:extLst>
                <a:ext uri="{FF2B5EF4-FFF2-40B4-BE49-F238E27FC236}">
                  <a16:creationId xmlns:a16="http://schemas.microsoft.com/office/drawing/2014/main" id="{6F2B8418-EA1D-1E3A-00F1-EAF7360162C6}"/>
                </a:ext>
              </a:extLst>
            </p:cNvPr>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41;p124">
              <a:extLst>
                <a:ext uri="{FF2B5EF4-FFF2-40B4-BE49-F238E27FC236}">
                  <a16:creationId xmlns:a16="http://schemas.microsoft.com/office/drawing/2014/main" id="{9710258E-55C0-E648-03FB-384D98B694E5}"/>
                </a:ext>
              </a:extLst>
            </p:cNvPr>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42;p124">
              <a:extLst>
                <a:ext uri="{FF2B5EF4-FFF2-40B4-BE49-F238E27FC236}">
                  <a16:creationId xmlns:a16="http://schemas.microsoft.com/office/drawing/2014/main" id="{9B860261-7A55-C92B-00B6-9B9F9AA6DB5D}"/>
                </a:ext>
              </a:extLst>
            </p:cNvPr>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43;p124">
              <a:extLst>
                <a:ext uri="{FF2B5EF4-FFF2-40B4-BE49-F238E27FC236}">
                  <a16:creationId xmlns:a16="http://schemas.microsoft.com/office/drawing/2014/main" id="{E2158315-9486-184A-E993-3B12A621692F}"/>
                </a:ext>
              </a:extLst>
            </p:cNvPr>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44;p124">
              <a:extLst>
                <a:ext uri="{FF2B5EF4-FFF2-40B4-BE49-F238E27FC236}">
                  <a16:creationId xmlns:a16="http://schemas.microsoft.com/office/drawing/2014/main" id="{530CB185-61AD-AB4B-3796-6398ABA813F5}"/>
                </a:ext>
              </a:extLst>
            </p:cNvPr>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45;p124">
              <a:extLst>
                <a:ext uri="{FF2B5EF4-FFF2-40B4-BE49-F238E27FC236}">
                  <a16:creationId xmlns:a16="http://schemas.microsoft.com/office/drawing/2014/main" id="{5E1D1A29-C51A-931E-49E8-C673479F683D}"/>
                </a:ext>
              </a:extLst>
            </p:cNvPr>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46;p124">
              <a:extLst>
                <a:ext uri="{FF2B5EF4-FFF2-40B4-BE49-F238E27FC236}">
                  <a16:creationId xmlns:a16="http://schemas.microsoft.com/office/drawing/2014/main" id="{66C104C7-3F1B-0835-20B3-B079550A2D7E}"/>
                </a:ext>
              </a:extLst>
            </p:cNvPr>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47;p124">
              <a:extLst>
                <a:ext uri="{FF2B5EF4-FFF2-40B4-BE49-F238E27FC236}">
                  <a16:creationId xmlns:a16="http://schemas.microsoft.com/office/drawing/2014/main" id="{D25ECDC9-37FC-D3F7-35DE-01F1942FFEF7}"/>
                </a:ext>
              </a:extLst>
            </p:cNvPr>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48;p124">
              <a:extLst>
                <a:ext uri="{FF2B5EF4-FFF2-40B4-BE49-F238E27FC236}">
                  <a16:creationId xmlns:a16="http://schemas.microsoft.com/office/drawing/2014/main" id="{9068C49F-97D6-4185-5A4E-886151C4DD08}"/>
                </a:ext>
              </a:extLst>
            </p:cNvPr>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49;p124">
              <a:extLst>
                <a:ext uri="{FF2B5EF4-FFF2-40B4-BE49-F238E27FC236}">
                  <a16:creationId xmlns:a16="http://schemas.microsoft.com/office/drawing/2014/main" id="{34A0FA5B-5BCF-68BA-4233-F57CA2AF2884}"/>
                </a:ext>
              </a:extLst>
            </p:cNvPr>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50;p124">
              <a:extLst>
                <a:ext uri="{FF2B5EF4-FFF2-40B4-BE49-F238E27FC236}">
                  <a16:creationId xmlns:a16="http://schemas.microsoft.com/office/drawing/2014/main" id="{446DF589-97BB-A1DD-CE20-03C9B8B4A780}"/>
                </a:ext>
              </a:extLst>
            </p:cNvPr>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51;p124">
              <a:extLst>
                <a:ext uri="{FF2B5EF4-FFF2-40B4-BE49-F238E27FC236}">
                  <a16:creationId xmlns:a16="http://schemas.microsoft.com/office/drawing/2014/main" id="{0CF3C747-F2A2-8AC6-6F8B-1943E257BF27}"/>
                </a:ext>
              </a:extLst>
            </p:cNvPr>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52;p124">
              <a:extLst>
                <a:ext uri="{FF2B5EF4-FFF2-40B4-BE49-F238E27FC236}">
                  <a16:creationId xmlns:a16="http://schemas.microsoft.com/office/drawing/2014/main" id="{7D5EA7F7-AFE3-F87E-6AF7-17C06986F5CF}"/>
                </a:ext>
              </a:extLst>
            </p:cNvPr>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53;p124">
              <a:extLst>
                <a:ext uri="{FF2B5EF4-FFF2-40B4-BE49-F238E27FC236}">
                  <a16:creationId xmlns:a16="http://schemas.microsoft.com/office/drawing/2014/main" id="{24AB115B-5A49-9AB9-151B-C2EC19D9496F}"/>
                </a:ext>
              </a:extLst>
            </p:cNvPr>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54;p124">
              <a:extLst>
                <a:ext uri="{FF2B5EF4-FFF2-40B4-BE49-F238E27FC236}">
                  <a16:creationId xmlns:a16="http://schemas.microsoft.com/office/drawing/2014/main" id="{8CCFA09B-1C52-7F16-1259-261FC872D12A}"/>
                </a:ext>
              </a:extLst>
            </p:cNvPr>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55;p124">
              <a:extLst>
                <a:ext uri="{FF2B5EF4-FFF2-40B4-BE49-F238E27FC236}">
                  <a16:creationId xmlns:a16="http://schemas.microsoft.com/office/drawing/2014/main" id="{5DBDE97E-CCEF-82B9-4844-5F052406E02A}"/>
                </a:ext>
              </a:extLst>
            </p:cNvPr>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56;p124">
              <a:extLst>
                <a:ext uri="{FF2B5EF4-FFF2-40B4-BE49-F238E27FC236}">
                  <a16:creationId xmlns:a16="http://schemas.microsoft.com/office/drawing/2014/main" id="{34C8F122-1B34-2156-D1E6-875191FA1357}"/>
                </a:ext>
              </a:extLst>
            </p:cNvPr>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57;p124">
              <a:extLst>
                <a:ext uri="{FF2B5EF4-FFF2-40B4-BE49-F238E27FC236}">
                  <a16:creationId xmlns:a16="http://schemas.microsoft.com/office/drawing/2014/main" id="{022214DE-D82B-22E0-7BF9-88773FDD714F}"/>
                </a:ext>
              </a:extLst>
            </p:cNvPr>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58;p124">
              <a:extLst>
                <a:ext uri="{FF2B5EF4-FFF2-40B4-BE49-F238E27FC236}">
                  <a16:creationId xmlns:a16="http://schemas.microsoft.com/office/drawing/2014/main" id="{19D2EB92-E6B9-A243-8366-CF1F558B5AD1}"/>
                </a:ext>
              </a:extLst>
            </p:cNvPr>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59;p124">
              <a:extLst>
                <a:ext uri="{FF2B5EF4-FFF2-40B4-BE49-F238E27FC236}">
                  <a16:creationId xmlns:a16="http://schemas.microsoft.com/office/drawing/2014/main" id="{4F6D5709-1282-CA0F-7CA6-97C619E23C23}"/>
                </a:ext>
              </a:extLst>
            </p:cNvPr>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60;p124">
              <a:extLst>
                <a:ext uri="{FF2B5EF4-FFF2-40B4-BE49-F238E27FC236}">
                  <a16:creationId xmlns:a16="http://schemas.microsoft.com/office/drawing/2014/main" id="{2A3F0120-E0D0-1CED-ED0E-69C0DBF4AC8C}"/>
                </a:ext>
              </a:extLst>
            </p:cNvPr>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61;p124">
              <a:extLst>
                <a:ext uri="{FF2B5EF4-FFF2-40B4-BE49-F238E27FC236}">
                  <a16:creationId xmlns:a16="http://schemas.microsoft.com/office/drawing/2014/main" id="{3BD64D0A-7766-F45C-E517-F7BF95B0ED33}"/>
                </a:ext>
              </a:extLst>
            </p:cNvPr>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62;p124">
              <a:extLst>
                <a:ext uri="{FF2B5EF4-FFF2-40B4-BE49-F238E27FC236}">
                  <a16:creationId xmlns:a16="http://schemas.microsoft.com/office/drawing/2014/main" id="{847734EE-13C0-316C-FE76-3647CE8EFC30}"/>
                </a:ext>
              </a:extLst>
            </p:cNvPr>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63;p124">
              <a:extLst>
                <a:ext uri="{FF2B5EF4-FFF2-40B4-BE49-F238E27FC236}">
                  <a16:creationId xmlns:a16="http://schemas.microsoft.com/office/drawing/2014/main" id="{D4EF44FD-56CF-7698-5B6B-3693B8F224C5}"/>
                </a:ext>
              </a:extLst>
            </p:cNvPr>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64;p124">
              <a:extLst>
                <a:ext uri="{FF2B5EF4-FFF2-40B4-BE49-F238E27FC236}">
                  <a16:creationId xmlns:a16="http://schemas.microsoft.com/office/drawing/2014/main" id="{8AE2BC93-5A66-6EE4-0E49-1853F3DC5203}"/>
                </a:ext>
              </a:extLst>
            </p:cNvPr>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65;p124">
              <a:extLst>
                <a:ext uri="{FF2B5EF4-FFF2-40B4-BE49-F238E27FC236}">
                  <a16:creationId xmlns:a16="http://schemas.microsoft.com/office/drawing/2014/main" id="{3CB71927-0934-8B5A-D71F-E80E8A55DBBC}"/>
                </a:ext>
              </a:extLst>
            </p:cNvPr>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66;p124">
              <a:extLst>
                <a:ext uri="{FF2B5EF4-FFF2-40B4-BE49-F238E27FC236}">
                  <a16:creationId xmlns:a16="http://schemas.microsoft.com/office/drawing/2014/main" id="{789750B0-C081-82E8-2127-A4DF87DC047C}"/>
                </a:ext>
              </a:extLst>
            </p:cNvPr>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67;p124">
              <a:extLst>
                <a:ext uri="{FF2B5EF4-FFF2-40B4-BE49-F238E27FC236}">
                  <a16:creationId xmlns:a16="http://schemas.microsoft.com/office/drawing/2014/main" id="{70254513-A021-31C9-E78D-30B8EE518EAC}"/>
                </a:ext>
              </a:extLst>
            </p:cNvPr>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68;p124">
              <a:extLst>
                <a:ext uri="{FF2B5EF4-FFF2-40B4-BE49-F238E27FC236}">
                  <a16:creationId xmlns:a16="http://schemas.microsoft.com/office/drawing/2014/main" id="{41677062-3C9C-9D38-0186-D533EF066998}"/>
                </a:ext>
              </a:extLst>
            </p:cNvPr>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369;p124">
              <a:extLst>
                <a:ext uri="{FF2B5EF4-FFF2-40B4-BE49-F238E27FC236}">
                  <a16:creationId xmlns:a16="http://schemas.microsoft.com/office/drawing/2014/main" id="{7BC507A4-F871-566B-60E1-E5E6AC7427AE}"/>
                </a:ext>
              </a:extLst>
            </p:cNvPr>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370;p124">
              <a:extLst>
                <a:ext uri="{FF2B5EF4-FFF2-40B4-BE49-F238E27FC236}">
                  <a16:creationId xmlns:a16="http://schemas.microsoft.com/office/drawing/2014/main" id="{7D18D39E-627E-1CD9-E68A-0AC566B735E7}"/>
                </a:ext>
              </a:extLst>
            </p:cNvPr>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371;p124">
              <a:extLst>
                <a:ext uri="{FF2B5EF4-FFF2-40B4-BE49-F238E27FC236}">
                  <a16:creationId xmlns:a16="http://schemas.microsoft.com/office/drawing/2014/main" id="{12EB2ABB-9BE9-7A0C-0A0F-B183D36EB980}"/>
                </a:ext>
              </a:extLst>
            </p:cNvPr>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372;p124">
              <a:extLst>
                <a:ext uri="{FF2B5EF4-FFF2-40B4-BE49-F238E27FC236}">
                  <a16:creationId xmlns:a16="http://schemas.microsoft.com/office/drawing/2014/main" id="{12B64B86-2954-4CAC-510C-9BDD1BA357C2}"/>
                </a:ext>
              </a:extLst>
            </p:cNvPr>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373;p124">
              <a:extLst>
                <a:ext uri="{FF2B5EF4-FFF2-40B4-BE49-F238E27FC236}">
                  <a16:creationId xmlns:a16="http://schemas.microsoft.com/office/drawing/2014/main" id="{23B31408-32B9-132E-DBFC-3BCE041EA601}"/>
                </a:ext>
              </a:extLst>
            </p:cNvPr>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374;p124">
              <a:extLst>
                <a:ext uri="{FF2B5EF4-FFF2-40B4-BE49-F238E27FC236}">
                  <a16:creationId xmlns:a16="http://schemas.microsoft.com/office/drawing/2014/main" id="{96D8EBF0-10A0-09D2-DE8B-A34F460D9B48}"/>
                </a:ext>
              </a:extLst>
            </p:cNvPr>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375;p124">
              <a:extLst>
                <a:ext uri="{FF2B5EF4-FFF2-40B4-BE49-F238E27FC236}">
                  <a16:creationId xmlns:a16="http://schemas.microsoft.com/office/drawing/2014/main" id="{29AE9738-0D4D-A75B-E135-CB826E0CFA3A}"/>
                </a:ext>
              </a:extLst>
            </p:cNvPr>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376;p124">
              <a:extLst>
                <a:ext uri="{FF2B5EF4-FFF2-40B4-BE49-F238E27FC236}">
                  <a16:creationId xmlns:a16="http://schemas.microsoft.com/office/drawing/2014/main" id="{AAF930A6-2DA0-E2B9-8386-4604287A6F67}"/>
                </a:ext>
              </a:extLst>
            </p:cNvPr>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377;p124">
              <a:extLst>
                <a:ext uri="{FF2B5EF4-FFF2-40B4-BE49-F238E27FC236}">
                  <a16:creationId xmlns:a16="http://schemas.microsoft.com/office/drawing/2014/main" id="{79429F3F-23B6-0023-04E0-90FCDC6239C3}"/>
                </a:ext>
              </a:extLst>
            </p:cNvPr>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378;p124">
              <a:extLst>
                <a:ext uri="{FF2B5EF4-FFF2-40B4-BE49-F238E27FC236}">
                  <a16:creationId xmlns:a16="http://schemas.microsoft.com/office/drawing/2014/main" id="{DB5790FA-D6BA-F1F0-A1E8-880C8AA0CA2E}"/>
                </a:ext>
              </a:extLst>
            </p:cNvPr>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379;p124">
              <a:extLst>
                <a:ext uri="{FF2B5EF4-FFF2-40B4-BE49-F238E27FC236}">
                  <a16:creationId xmlns:a16="http://schemas.microsoft.com/office/drawing/2014/main" id="{6F02EA72-155A-3900-74E6-6062254932DE}"/>
                </a:ext>
              </a:extLst>
            </p:cNvPr>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380;p124">
              <a:extLst>
                <a:ext uri="{FF2B5EF4-FFF2-40B4-BE49-F238E27FC236}">
                  <a16:creationId xmlns:a16="http://schemas.microsoft.com/office/drawing/2014/main" id="{9A1252EC-6E0D-16CA-8524-A822B7A86F89}"/>
                </a:ext>
              </a:extLst>
            </p:cNvPr>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381;p124">
              <a:extLst>
                <a:ext uri="{FF2B5EF4-FFF2-40B4-BE49-F238E27FC236}">
                  <a16:creationId xmlns:a16="http://schemas.microsoft.com/office/drawing/2014/main" id="{81FF4A4F-7475-27DC-050F-D39578318789}"/>
                </a:ext>
              </a:extLst>
            </p:cNvPr>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382;p124">
              <a:extLst>
                <a:ext uri="{FF2B5EF4-FFF2-40B4-BE49-F238E27FC236}">
                  <a16:creationId xmlns:a16="http://schemas.microsoft.com/office/drawing/2014/main" id="{728F5124-FA84-9275-6798-E7845B170C4A}"/>
                </a:ext>
              </a:extLst>
            </p:cNvPr>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383;p124">
              <a:extLst>
                <a:ext uri="{FF2B5EF4-FFF2-40B4-BE49-F238E27FC236}">
                  <a16:creationId xmlns:a16="http://schemas.microsoft.com/office/drawing/2014/main" id="{EBA5A0D5-686F-073F-2EE5-68D5EFC877C9}"/>
                </a:ext>
              </a:extLst>
            </p:cNvPr>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384;p124">
              <a:extLst>
                <a:ext uri="{FF2B5EF4-FFF2-40B4-BE49-F238E27FC236}">
                  <a16:creationId xmlns:a16="http://schemas.microsoft.com/office/drawing/2014/main" id="{F06594AB-C023-CC80-E430-A3FB26D49020}"/>
                </a:ext>
              </a:extLst>
            </p:cNvPr>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385;p124">
              <a:extLst>
                <a:ext uri="{FF2B5EF4-FFF2-40B4-BE49-F238E27FC236}">
                  <a16:creationId xmlns:a16="http://schemas.microsoft.com/office/drawing/2014/main" id="{5E66034C-45F6-6BEE-0ADD-EA117E213ECA}"/>
                </a:ext>
              </a:extLst>
            </p:cNvPr>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386;p124">
              <a:extLst>
                <a:ext uri="{FF2B5EF4-FFF2-40B4-BE49-F238E27FC236}">
                  <a16:creationId xmlns:a16="http://schemas.microsoft.com/office/drawing/2014/main" id="{40D05531-6D54-B2C4-0D9A-73024169ECAC}"/>
                </a:ext>
              </a:extLst>
            </p:cNvPr>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387;p124">
              <a:extLst>
                <a:ext uri="{FF2B5EF4-FFF2-40B4-BE49-F238E27FC236}">
                  <a16:creationId xmlns:a16="http://schemas.microsoft.com/office/drawing/2014/main" id="{4D477E5B-AD51-97B9-6423-20A3376266D6}"/>
                </a:ext>
              </a:extLst>
            </p:cNvPr>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388;p124">
              <a:extLst>
                <a:ext uri="{FF2B5EF4-FFF2-40B4-BE49-F238E27FC236}">
                  <a16:creationId xmlns:a16="http://schemas.microsoft.com/office/drawing/2014/main" id="{28AB8443-A7DF-8CED-98C2-773B3941B652}"/>
                </a:ext>
              </a:extLst>
            </p:cNvPr>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389;p124">
              <a:extLst>
                <a:ext uri="{FF2B5EF4-FFF2-40B4-BE49-F238E27FC236}">
                  <a16:creationId xmlns:a16="http://schemas.microsoft.com/office/drawing/2014/main" id="{576BE879-2AF1-AF32-B0CA-A0BA016B8EC1}"/>
                </a:ext>
              </a:extLst>
            </p:cNvPr>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390;p124">
              <a:extLst>
                <a:ext uri="{FF2B5EF4-FFF2-40B4-BE49-F238E27FC236}">
                  <a16:creationId xmlns:a16="http://schemas.microsoft.com/office/drawing/2014/main" id="{7C0B362F-DD0E-ACBF-2B2D-ABCEBF4CF1EB}"/>
                </a:ext>
              </a:extLst>
            </p:cNvPr>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391;p124">
              <a:extLst>
                <a:ext uri="{FF2B5EF4-FFF2-40B4-BE49-F238E27FC236}">
                  <a16:creationId xmlns:a16="http://schemas.microsoft.com/office/drawing/2014/main" id="{CCD3E238-8473-178A-48CC-AE939E34E312}"/>
                </a:ext>
              </a:extLst>
            </p:cNvPr>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392;p124">
              <a:extLst>
                <a:ext uri="{FF2B5EF4-FFF2-40B4-BE49-F238E27FC236}">
                  <a16:creationId xmlns:a16="http://schemas.microsoft.com/office/drawing/2014/main" id="{546CA13E-1A5D-FC47-4E9F-2165D7D21283}"/>
                </a:ext>
              </a:extLst>
            </p:cNvPr>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393;p124">
              <a:extLst>
                <a:ext uri="{FF2B5EF4-FFF2-40B4-BE49-F238E27FC236}">
                  <a16:creationId xmlns:a16="http://schemas.microsoft.com/office/drawing/2014/main" id="{3FA53BAB-099A-32D3-A08B-FAF13F3EF9AF}"/>
                </a:ext>
              </a:extLst>
            </p:cNvPr>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394;p124">
              <a:extLst>
                <a:ext uri="{FF2B5EF4-FFF2-40B4-BE49-F238E27FC236}">
                  <a16:creationId xmlns:a16="http://schemas.microsoft.com/office/drawing/2014/main" id="{66A2E671-09EA-C284-C8BB-49BE07BE8D67}"/>
                </a:ext>
              </a:extLst>
            </p:cNvPr>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395;p124">
              <a:extLst>
                <a:ext uri="{FF2B5EF4-FFF2-40B4-BE49-F238E27FC236}">
                  <a16:creationId xmlns:a16="http://schemas.microsoft.com/office/drawing/2014/main" id="{97CE28DF-8BED-1CAF-2504-98F164D174DD}"/>
                </a:ext>
              </a:extLst>
            </p:cNvPr>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396;p124">
              <a:extLst>
                <a:ext uri="{FF2B5EF4-FFF2-40B4-BE49-F238E27FC236}">
                  <a16:creationId xmlns:a16="http://schemas.microsoft.com/office/drawing/2014/main" id="{37973A1A-190B-C6A1-BEB1-B28F41B146EC}"/>
                </a:ext>
              </a:extLst>
            </p:cNvPr>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397;p124">
              <a:extLst>
                <a:ext uri="{FF2B5EF4-FFF2-40B4-BE49-F238E27FC236}">
                  <a16:creationId xmlns:a16="http://schemas.microsoft.com/office/drawing/2014/main" id="{FDA3E367-DB42-CA33-A326-98D1CC5C10ED}"/>
                </a:ext>
              </a:extLst>
            </p:cNvPr>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98;p124">
              <a:extLst>
                <a:ext uri="{FF2B5EF4-FFF2-40B4-BE49-F238E27FC236}">
                  <a16:creationId xmlns:a16="http://schemas.microsoft.com/office/drawing/2014/main" id="{A0D22B0F-A18C-C2FC-FFCD-34E9F0F9ED1E}"/>
                </a:ext>
              </a:extLst>
            </p:cNvPr>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99;p124">
              <a:extLst>
                <a:ext uri="{FF2B5EF4-FFF2-40B4-BE49-F238E27FC236}">
                  <a16:creationId xmlns:a16="http://schemas.microsoft.com/office/drawing/2014/main" id="{EBFFDCC3-CEE9-2619-AE68-6D019B19426A}"/>
                </a:ext>
              </a:extLst>
            </p:cNvPr>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00;p124">
              <a:extLst>
                <a:ext uri="{FF2B5EF4-FFF2-40B4-BE49-F238E27FC236}">
                  <a16:creationId xmlns:a16="http://schemas.microsoft.com/office/drawing/2014/main" id="{5D883F12-56C6-D288-4E52-9D407BF51BD3}"/>
                </a:ext>
              </a:extLst>
            </p:cNvPr>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01;p124">
              <a:extLst>
                <a:ext uri="{FF2B5EF4-FFF2-40B4-BE49-F238E27FC236}">
                  <a16:creationId xmlns:a16="http://schemas.microsoft.com/office/drawing/2014/main" id="{98C93CD2-99A5-0944-5D05-FAB1FED789BC}"/>
                </a:ext>
              </a:extLst>
            </p:cNvPr>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02;p124">
              <a:extLst>
                <a:ext uri="{FF2B5EF4-FFF2-40B4-BE49-F238E27FC236}">
                  <a16:creationId xmlns:a16="http://schemas.microsoft.com/office/drawing/2014/main" id="{595846EF-1CBE-5A7A-56D2-31B8FB8B9D19}"/>
                </a:ext>
              </a:extLst>
            </p:cNvPr>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03;p124">
              <a:extLst>
                <a:ext uri="{FF2B5EF4-FFF2-40B4-BE49-F238E27FC236}">
                  <a16:creationId xmlns:a16="http://schemas.microsoft.com/office/drawing/2014/main" id="{4CEFF059-F436-7C20-6138-F35AD1B7AB9B}"/>
                </a:ext>
              </a:extLst>
            </p:cNvPr>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404;p124">
              <a:extLst>
                <a:ext uri="{FF2B5EF4-FFF2-40B4-BE49-F238E27FC236}">
                  <a16:creationId xmlns:a16="http://schemas.microsoft.com/office/drawing/2014/main" id="{440A413C-F04C-1900-F7A0-47FBA1047E9B}"/>
                </a:ext>
              </a:extLst>
            </p:cNvPr>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405;p124">
              <a:extLst>
                <a:ext uri="{FF2B5EF4-FFF2-40B4-BE49-F238E27FC236}">
                  <a16:creationId xmlns:a16="http://schemas.microsoft.com/office/drawing/2014/main" id="{C3D10093-98EB-32B4-BE1A-1528DEC731CD}"/>
                </a:ext>
              </a:extLst>
            </p:cNvPr>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406;p124">
              <a:extLst>
                <a:ext uri="{FF2B5EF4-FFF2-40B4-BE49-F238E27FC236}">
                  <a16:creationId xmlns:a16="http://schemas.microsoft.com/office/drawing/2014/main" id="{3C092149-FADD-36B1-BA17-205686008828}"/>
                </a:ext>
              </a:extLst>
            </p:cNvPr>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407;p124">
              <a:extLst>
                <a:ext uri="{FF2B5EF4-FFF2-40B4-BE49-F238E27FC236}">
                  <a16:creationId xmlns:a16="http://schemas.microsoft.com/office/drawing/2014/main" id="{3A5E4BE3-437D-EE5A-0690-AE8604EC5F1F}"/>
                </a:ext>
              </a:extLst>
            </p:cNvPr>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408;p124">
              <a:extLst>
                <a:ext uri="{FF2B5EF4-FFF2-40B4-BE49-F238E27FC236}">
                  <a16:creationId xmlns:a16="http://schemas.microsoft.com/office/drawing/2014/main" id="{25C0A4F7-428F-EC53-BAAE-B245DDE6D11D}"/>
                </a:ext>
              </a:extLst>
            </p:cNvPr>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409;p124">
              <a:extLst>
                <a:ext uri="{FF2B5EF4-FFF2-40B4-BE49-F238E27FC236}">
                  <a16:creationId xmlns:a16="http://schemas.microsoft.com/office/drawing/2014/main" id="{21B8472B-1C18-389F-2E07-205189D21562}"/>
                </a:ext>
              </a:extLst>
            </p:cNvPr>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410;p124">
              <a:extLst>
                <a:ext uri="{FF2B5EF4-FFF2-40B4-BE49-F238E27FC236}">
                  <a16:creationId xmlns:a16="http://schemas.microsoft.com/office/drawing/2014/main" id="{1B35292A-802D-1CE8-73DD-B64552EFB95C}"/>
                </a:ext>
              </a:extLst>
            </p:cNvPr>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411;p124">
              <a:extLst>
                <a:ext uri="{FF2B5EF4-FFF2-40B4-BE49-F238E27FC236}">
                  <a16:creationId xmlns:a16="http://schemas.microsoft.com/office/drawing/2014/main" id="{C4FDFC5A-9BF2-122D-87C7-96209B4B6600}"/>
                </a:ext>
              </a:extLst>
            </p:cNvPr>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412;p124">
              <a:extLst>
                <a:ext uri="{FF2B5EF4-FFF2-40B4-BE49-F238E27FC236}">
                  <a16:creationId xmlns:a16="http://schemas.microsoft.com/office/drawing/2014/main" id="{38709124-6E2E-043A-B7ED-DE66E7C7CC84}"/>
                </a:ext>
              </a:extLst>
            </p:cNvPr>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413;p124">
              <a:extLst>
                <a:ext uri="{FF2B5EF4-FFF2-40B4-BE49-F238E27FC236}">
                  <a16:creationId xmlns:a16="http://schemas.microsoft.com/office/drawing/2014/main" id="{3ECD191D-E95C-A25D-8839-DEABC51CF49D}"/>
                </a:ext>
              </a:extLst>
            </p:cNvPr>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414;p124">
              <a:extLst>
                <a:ext uri="{FF2B5EF4-FFF2-40B4-BE49-F238E27FC236}">
                  <a16:creationId xmlns:a16="http://schemas.microsoft.com/office/drawing/2014/main" id="{3C19FCC2-AF59-DCB0-E6F1-84D4237EB2F1}"/>
                </a:ext>
              </a:extLst>
            </p:cNvPr>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415;p124">
              <a:extLst>
                <a:ext uri="{FF2B5EF4-FFF2-40B4-BE49-F238E27FC236}">
                  <a16:creationId xmlns:a16="http://schemas.microsoft.com/office/drawing/2014/main" id="{8CE0EFC5-7349-8C55-B91C-D13602390A97}"/>
                </a:ext>
              </a:extLst>
            </p:cNvPr>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416;p124">
              <a:extLst>
                <a:ext uri="{FF2B5EF4-FFF2-40B4-BE49-F238E27FC236}">
                  <a16:creationId xmlns:a16="http://schemas.microsoft.com/office/drawing/2014/main" id="{0AB3D56A-831B-BF7D-DF08-CA83EF4A9D03}"/>
                </a:ext>
              </a:extLst>
            </p:cNvPr>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417;p124">
              <a:extLst>
                <a:ext uri="{FF2B5EF4-FFF2-40B4-BE49-F238E27FC236}">
                  <a16:creationId xmlns:a16="http://schemas.microsoft.com/office/drawing/2014/main" id="{8993ED18-25CC-BDB3-19F4-91414E330637}"/>
                </a:ext>
              </a:extLst>
            </p:cNvPr>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418;p124">
              <a:extLst>
                <a:ext uri="{FF2B5EF4-FFF2-40B4-BE49-F238E27FC236}">
                  <a16:creationId xmlns:a16="http://schemas.microsoft.com/office/drawing/2014/main" id="{E354A1E5-AA55-2173-44AC-850536718DDA}"/>
                </a:ext>
              </a:extLst>
            </p:cNvPr>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419;p124">
              <a:extLst>
                <a:ext uri="{FF2B5EF4-FFF2-40B4-BE49-F238E27FC236}">
                  <a16:creationId xmlns:a16="http://schemas.microsoft.com/office/drawing/2014/main" id="{595B78FE-8129-AEC4-1EEC-652B307979FF}"/>
                </a:ext>
              </a:extLst>
            </p:cNvPr>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420;p124">
              <a:extLst>
                <a:ext uri="{FF2B5EF4-FFF2-40B4-BE49-F238E27FC236}">
                  <a16:creationId xmlns:a16="http://schemas.microsoft.com/office/drawing/2014/main" id="{EFDD0073-D516-81C9-CE61-D62FE6BF25A3}"/>
                </a:ext>
              </a:extLst>
            </p:cNvPr>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421;p124">
              <a:extLst>
                <a:ext uri="{FF2B5EF4-FFF2-40B4-BE49-F238E27FC236}">
                  <a16:creationId xmlns:a16="http://schemas.microsoft.com/office/drawing/2014/main" id="{B2916750-B00A-916C-F494-94BDF49B6769}"/>
                </a:ext>
              </a:extLst>
            </p:cNvPr>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422;p124">
              <a:extLst>
                <a:ext uri="{FF2B5EF4-FFF2-40B4-BE49-F238E27FC236}">
                  <a16:creationId xmlns:a16="http://schemas.microsoft.com/office/drawing/2014/main" id="{5DBF663D-7516-BDD4-68E0-3AE60BB58DA7}"/>
                </a:ext>
              </a:extLst>
            </p:cNvPr>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423;p124">
              <a:extLst>
                <a:ext uri="{FF2B5EF4-FFF2-40B4-BE49-F238E27FC236}">
                  <a16:creationId xmlns:a16="http://schemas.microsoft.com/office/drawing/2014/main" id="{0F4FB64E-2E6B-6D91-F6D3-4D0D2750073B}"/>
                </a:ext>
              </a:extLst>
            </p:cNvPr>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424;p124">
              <a:extLst>
                <a:ext uri="{FF2B5EF4-FFF2-40B4-BE49-F238E27FC236}">
                  <a16:creationId xmlns:a16="http://schemas.microsoft.com/office/drawing/2014/main" id="{86AF9EA4-AB43-E2E2-E711-3A48EF042F35}"/>
                </a:ext>
              </a:extLst>
            </p:cNvPr>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425;p124">
              <a:extLst>
                <a:ext uri="{FF2B5EF4-FFF2-40B4-BE49-F238E27FC236}">
                  <a16:creationId xmlns:a16="http://schemas.microsoft.com/office/drawing/2014/main" id="{922FF312-E004-FD4F-043A-D94CE0AC7BD7}"/>
                </a:ext>
              </a:extLst>
            </p:cNvPr>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426;p124">
              <a:extLst>
                <a:ext uri="{FF2B5EF4-FFF2-40B4-BE49-F238E27FC236}">
                  <a16:creationId xmlns:a16="http://schemas.microsoft.com/office/drawing/2014/main" id="{4A49BF2C-5EC0-0CC8-FF48-54C2F21A95B5}"/>
                </a:ext>
              </a:extLst>
            </p:cNvPr>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427;p124">
              <a:extLst>
                <a:ext uri="{FF2B5EF4-FFF2-40B4-BE49-F238E27FC236}">
                  <a16:creationId xmlns:a16="http://schemas.microsoft.com/office/drawing/2014/main" id="{BD5B27BB-BC13-69E1-4413-219C9E763B6D}"/>
                </a:ext>
              </a:extLst>
            </p:cNvPr>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428;p124">
              <a:extLst>
                <a:ext uri="{FF2B5EF4-FFF2-40B4-BE49-F238E27FC236}">
                  <a16:creationId xmlns:a16="http://schemas.microsoft.com/office/drawing/2014/main" id="{95C68727-16E6-ABE4-16B1-AAF5ABBE90FD}"/>
                </a:ext>
              </a:extLst>
            </p:cNvPr>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429;p124">
              <a:extLst>
                <a:ext uri="{FF2B5EF4-FFF2-40B4-BE49-F238E27FC236}">
                  <a16:creationId xmlns:a16="http://schemas.microsoft.com/office/drawing/2014/main" id="{A8A979FB-17F7-DD16-8ACF-8BE3B03AE528}"/>
                </a:ext>
              </a:extLst>
            </p:cNvPr>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430;p124">
              <a:extLst>
                <a:ext uri="{FF2B5EF4-FFF2-40B4-BE49-F238E27FC236}">
                  <a16:creationId xmlns:a16="http://schemas.microsoft.com/office/drawing/2014/main" id="{469C576C-69CF-0A9E-CCD2-D05D0B7B8A3C}"/>
                </a:ext>
              </a:extLst>
            </p:cNvPr>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431;p124">
              <a:extLst>
                <a:ext uri="{FF2B5EF4-FFF2-40B4-BE49-F238E27FC236}">
                  <a16:creationId xmlns:a16="http://schemas.microsoft.com/office/drawing/2014/main" id="{5CDC6336-DC53-7BA5-9F21-FA44F37D4E9C}"/>
                </a:ext>
              </a:extLst>
            </p:cNvPr>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432;p124">
              <a:extLst>
                <a:ext uri="{FF2B5EF4-FFF2-40B4-BE49-F238E27FC236}">
                  <a16:creationId xmlns:a16="http://schemas.microsoft.com/office/drawing/2014/main" id="{FCA87F2A-84DD-2878-8686-595DEA6CE7CB}"/>
                </a:ext>
              </a:extLst>
            </p:cNvPr>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433;p124">
              <a:extLst>
                <a:ext uri="{FF2B5EF4-FFF2-40B4-BE49-F238E27FC236}">
                  <a16:creationId xmlns:a16="http://schemas.microsoft.com/office/drawing/2014/main" id="{2FC569CC-C2AD-809D-FB6A-84A498399871}"/>
                </a:ext>
              </a:extLst>
            </p:cNvPr>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434;p124">
              <a:extLst>
                <a:ext uri="{FF2B5EF4-FFF2-40B4-BE49-F238E27FC236}">
                  <a16:creationId xmlns:a16="http://schemas.microsoft.com/office/drawing/2014/main" id="{A2CA7966-DC03-C604-91E6-54342C1E9AB4}"/>
                </a:ext>
              </a:extLst>
            </p:cNvPr>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435;p124">
              <a:extLst>
                <a:ext uri="{FF2B5EF4-FFF2-40B4-BE49-F238E27FC236}">
                  <a16:creationId xmlns:a16="http://schemas.microsoft.com/office/drawing/2014/main" id="{CDDE47B4-E1E6-8F47-E572-2037F751304A}"/>
                </a:ext>
              </a:extLst>
            </p:cNvPr>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436;p124">
              <a:extLst>
                <a:ext uri="{FF2B5EF4-FFF2-40B4-BE49-F238E27FC236}">
                  <a16:creationId xmlns:a16="http://schemas.microsoft.com/office/drawing/2014/main" id="{6DF124C1-4E12-3DCA-5838-CD4FB6DF84A0}"/>
                </a:ext>
              </a:extLst>
            </p:cNvPr>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437;p124">
              <a:extLst>
                <a:ext uri="{FF2B5EF4-FFF2-40B4-BE49-F238E27FC236}">
                  <a16:creationId xmlns:a16="http://schemas.microsoft.com/office/drawing/2014/main" id="{E238E845-D58B-A012-5688-2D06A6C867C5}"/>
                </a:ext>
              </a:extLst>
            </p:cNvPr>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438;p124">
              <a:extLst>
                <a:ext uri="{FF2B5EF4-FFF2-40B4-BE49-F238E27FC236}">
                  <a16:creationId xmlns:a16="http://schemas.microsoft.com/office/drawing/2014/main" id="{0828C026-5C46-9269-9340-412EE8D94250}"/>
                </a:ext>
              </a:extLst>
            </p:cNvPr>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439;p124">
              <a:extLst>
                <a:ext uri="{FF2B5EF4-FFF2-40B4-BE49-F238E27FC236}">
                  <a16:creationId xmlns:a16="http://schemas.microsoft.com/office/drawing/2014/main" id="{126A5B2F-AE29-9C71-A36A-D423B5098653}"/>
                </a:ext>
              </a:extLst>
            </p:cNvPr>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440;p124">
              <a:extLst>
                <a:ext uri="{FF2B5EF4-FFF2-40B4-BE49-F238E27FC236}">
                  <a16:creationId xmlns:a16="http://schemas.microsoft.com/office/drawing/2014/main" id="{19B01363-3B0D-D57F-7453-C82F7905E4A1}"/>
                </a:ext>
              </a:extLst>
            </p:cNvPr>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441;p124">
              <a:extLst>
                <a:ext uri="{FF2B5EF4-FFF2-40B4-BE49-F238E27FC236}">
                  <a16:creationId xmlns:a16="http://schemas.microsoft.com/office/drawing/2014/main" id="{230CAF72-50A4-F041-78ED-AA8EDD9DE9D2}"/>
                </a:ext>
              </a:extLst>
            </p:cNvPr>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442;p124">
              <a:extLst>
                <a:ext uri="{FF2B5EF4-FFF2-40B4-BE49-F238E27FC236}">
                  <a16:creationId xmlns:a16="http://schemas.microsoft.com/office/drawing/2014/main" id="{73803EF1-5680-EC29-1C39-35CA4774F307}"/>
                </a:ext>
              </a:extLst>
            </p:cNvPr>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443;p124">
              <a:extLst>
                <a:ext uri="{FF2B5EF4-FFF2-40B4-BE49-F238E27FC236}">
                  <a16:creationId xmlns:a16="http://schemas.microsoft.com/office/drawing/2014/main" id="{96663CBC-6460-7328-98B4-6889C15A429D}"/>
                </a:ext>
              </a:extLst>
            </p:cNvPr>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444;p124">
              <a:extLst>
                <a:ext uri="{FF2B5EF4-FFF2-40B4-BE49-F238E27FC236}">
                  <a16:creationId xmlns:a16="http://schemas.microsoft.com/office/drawing/2014/main" id="{7FF5C9D3-79EB-C516-EEF8-E6E408C6D245}"/>
                </a:ext>
              </a:extLst>
            </p:cNvPr>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445;p124">
              <a:extLst>
                <a:ext uri="{FF2B5EF4-FFF2-40B4-BE49-F238E27FC236}">
                  <a16:creationId xmlns:a16="http://schemas.microsoft.com/office/drawing/2014/main" id="{14216BB7-FD54-9DB3-B560-883A01222A14}"/>
                </a:ext>
              </a:extLst>
            </p:cNvPr>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446;p124">
              <a:extLst>
                <a:ext uri="{FF2B5EF4-FFF2-40B4-BE49-F238E27FC236}">
                  <a16:creationId xmlns:a16="http://schemas.microsoft.com/office/drawing/2014/main" id="{16961FC6-170C-0BEC-595B-DEED79D27DF2}"/>
                </a:ext>
              </a:extLst>
            </p:cNvPr>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447;p124">
              <a:extLst>
                <a:ext uri="{FF2B5EF4-FFF2-40B4-BE49-F238E27FC236}">
                  <a16:creationId xmlns:a16="http://schemas.microsoft.com/office/drawing/2014/main" id="{D8B9D956-0A92-9333-00E3-EEE661E105F0}"/>
                </a:ext>
              </a:extLst>
            </p:cNvPr>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448;p124">
              <a:extLst>
                <a:ext uri="{FF2B5EF4-FFF2-40B4-BE49-F238E27FC236}">
                  <a16:creationId xmlns:a16="http://schemas.microsoft.com/office/drawing/2014/main" id="{76BDC833-A136-EBD0-3603-5D01372E6987}"/>
                </a:ext>
              </a:extLst>
            </p:cNvPr>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449;p124">
              <a:extLst>
                <a:ext uri="{FF2B5EF4-FFF2-40B4-BE49-F238E27FC236}">
                  <a16:creationId xmlns:a16="http://schemas.microsoft.com/office/drawing/2014/main" id="{7ED9298F-0AF3-ED12-BC17-486FD964EFF4}"/>
                </a:ext>
              </a:extLst>
            </p:cNvPr>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450;p124">
              <a:extLst>
                <a:ext uri="{FF2B5EF4-FFF2-40B4-BE49-F238E27FC236}">
                  <a16:creationId xmlns:a16="http://schemas.microsoft.com/office/drawing/2014/main" id="{3B59DCD8-F3F5-6D70-4EFB-2240DDA42569}"/>
                </a:ext>
              </a:extLst>
            </p:cNvPr>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451;p124">
              <a:extLst>
                <a:ext uri="{FF2B5EF4-FFF2-40B4-BE49-F238E27FC236}">
                  <a16:creationId xmlns:a16="http://schemas.microsoft.com/office/drawing/2014/main" id="{CAFD1440-8C8D-470D-8E4E-4E29DB79A658}"/>
                </a:ext>
              </a:extLst>
            </p:cNvPr>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452;p124">
              <a:extLst>
                <a:ext uri="{FF2B5EF4-FFF2-40B4-BE49-F238E27FC236}">
                  <a16:creationId xmlns:a16="http://schemas.microsoft.com/office/drawing/2014/main" id="{2023F534-B971-F6F1-E1D6-48A7847D4A24}"/>
                </a:ext>
              </a:extLst>
            </p:cNvPr>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453;p124">
              <a:extLst>
                <a:ext uri="{FF2B5EF4-FFF2-40B4-BE49-F238E27FC236}">
                  <a16:creationId xmlns:a16="http://schemas.microsoft.com/office/drawing/2014/main" id="{C9FA7A85-0185-F93C-D11B-71F3D8143C23}"/>
                </a:ext>
              </a:extLst>
            </p:cNvPr>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454;p124">
              <a:extLst>
                <a:ext uri="{FF2B5EF4-FFF2-40B4-BE49-F238E27FC236}">
                  <a16:creationId xmlns:a16="http://schemas.microsoft.com/office/drawing/2014/main" id="{20FBBD6A-6FD8-AFE8-0561-3BFDB919409B}"/>
                </a:ext>
              </a:extLst>
            </p:cNvPr>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455;p124">
              <a:extLst>
                <a:ext uri="{FF2B5EF4-FFF2-40B4-BE49-F238E27FC236}">
                  <a16:creationId xmlns:a16="http://schemas.microsoft.com/office/drawing/2014/main" id="{E6E24E42-CB6E-86BA-DB93-73749524DFF0}"/>
                </a:ext>
              </a:extLst>
            </p:cNvPr>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456;p124">
              <a:extLst>
                <a:ext uri="{FF2B5EF4-FFF2-40B4-BE49-F238E27FC236}">
                  <a16:creationId xmlns:a16="http://schemas.microsoft.com/office/drawing/2014/main" id="{FBF8B134-6B3B-1717-1B55-00F49CE594EA}"/>
                </a:ext>
              </a:extLst>
            </p:cNvPr>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457;p124">
              <a:extLst>
                <a:ext uri="{FF2B5EF4-FFF2-40B4-BE49-F238E27FC236}">
                  <a16:creationId xmlns:a16="http://schemas.microsoft.com/office/drawing/2014/main" id="{C355ECD1-5016-519F-2A5B-837C38C65D0A}"/>
                </a:ext>
              </a:extLst>
            </p:cNvPr>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458;p124">
              <a:extLst>
                <a:ext uri="{FF2B5EF4-FFF2-40B4-BE49-F238E27FC236}">
                  <a16:creationId xmlns:a16="http://schemas.microsoft.com/office/drawing/2014/main" id="{6BBBD789-9E8E-0A3B-5C3D-0A37FAB56EF8}"/>
                </a:ext>
              </a:extLst>
            </p:cNvPr>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459;p124">
              <a:extLst>
                <a:ext uri="{FF2B5EF4-FFF2-40B4-BE49-F238E27FC236}">
                  <a16:creationId xmlns:a16="http://schemas.microsoft.com/office/drawing/2014/main" id="{F48A6B9E-5D63-19E8-7B9D-9495ED7F95F9}"/>
                </a:ext>
              </a:extLst>
            </p:cNvPr>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60;p124">
              <a:extLst>
                <a:ext uri="{FF2B5EF4-FFF2-40B4-BE49-F238E27FC236}">
                  <a16:creationId xmlns:a16="http://schemas.microsoft.com/office/drawing/2014/main" id="{A5B4BC15-B624-987C-F3CA-AB3ACEB9CA6A}"/>
                </a:ext>
              </a:extLst>
            </p:cNvPr>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61;p124">
              <a:extLst>
                <a:ext uri="{FF2B5EF4-FFF2-40B4-BE49-F238E27FC236}">
                  <a16:creationId xmlns:a16="http://schemas.microsoft.com/office/drawing/2014/main" id="{C478E200-1758-F1C6-32B7-AB72FB7B0AD1}"/>
                </a:ext>
              </a:extLst>
            </p:cNvPr>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62;p124">
              <a:extLst>
                <a:ext uri="{FF2B5EF4-FFF2-40B4-BE49-F238E27FC236}">
                  <a16:creationId xmlns:a16="http://schemas.microsoft.com/office/drawing/2014/main" id="{467624A0-B03C-4AB9-127C-1750FD1C3151}"/>
                </a:ext>
              </a:extLst>
            </p:cNvPr>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63;p124">
              <a:extLst>
                <a:ext uri="{FF2B5EF4-FFF2-40B4-BE49-F238E27FC236}">
                  <a16:creationId xmlns:a16="http://schemas.microsoft.com/office/drawing/2014/main" id="{65787325-AB8F-B41E-A54B-69561216272E}"/>
                </a:ext>
              </a:extLst>
            </p:cNvPr>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64;p124">
              <a:extLst>
                <a:ext uri="{FF2B5EF4-FFF2-40B4-BE49-F238E27FC236}">
                  <a16:creationId xmlns:a16="http://schemas.microsoft.com/office/drawing/2014/main" id="{54616770-4AA0-7FBD-C057-8CC4D527443D}"/>
                </a:ext>
              </a:extLst>
            </p:cNvPr>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65;p124">
              <a:extLst>
                <a:ext uri="{FF2B5EF4-FFF2-40B4-BE49-F238E27FC236}">
                  <a16:creationId xmlns:a16="http://schemas.microsoft.com/office/drawing/2014/main" id="{880FA743-70E1-B9A4-15F6-2548EF2ABD35}"/>
                </a:ext>
              </a:extLst>
            </p:cNvPr>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6;p124">
              <a:extLst>
                <a:ext uri="{FF2B5EF4-FFF2-40B4-BE49-F238E27FC236}">
                  <a16:creationId xmlns:a16="http://schemas.microsoft.com/office/drawing/2014/main" id="{BFD1CFC1-DBB3-0EB4-C5A6-97F990EC35B2}"/>
                </a:ext>
              </a:extLst>
            </p:cNvPr>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67;p124">
              <a:extLst>
                <a:ext uri="{FF2B5EF4-FFF2-40B4-BE49-F238E27FC236}">
                  <a16:creationId xmlns:a16="http://schemas.microsoft.com/office/drawing/2014/main" id="{39D4F1CF-DA81-9348-6E7A-F1BC28416658}"/>
                </a:ext>
              </a:extLst>
            </p:cNvPr>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68;p124">
              <a:extLst>
                <a:ext uri="{FF2B5EF4-FFF2-40B4-BE49-F238E27FC236}">
                  <a16:creationId xmlns:a16="http://schemas.microsoft.com/office/drawing/2014/main" id="{2A044140-B319-E1FD-5E3A-419962615656}"/>
                </a:ext>
              </a:extLst>
            </p:cNvPr>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69;p124">
              <a:extLst>
                <a:ext uri="{FF2B5EF4-FFF2-40B4-BE49-F238E27FC236}">
                  <a16:creationId xmlns:a16="http://schemas.microsoft.com/office/drawing/2014/main" id="{9DFA879A-F096-C00C-557C-851B1CDB0D49}"/>
                </a:ext>
              </a:extLst>
            </p:cNvPr>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470;p124">
              <a:extLst>
                <a:ext uri="{FF2B5EF4-FFF2-40B4-BE49-F238E27FC236}">
                  <a16:creationId xmlns:a16="http://schemas.microsoft.com/office/drawing/2014/main" id="{1C29191A-45C3-31E9-B26C-38A472952A41}"/>
                </a:ext>
              </a:extLst>
            </p:cNvPr>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471;p124">
              <a:extLst>
                <a:ext uri="{FF2B5EF4-FFF2-40B4-BE49-F238E27FC236}">
                  <a16:creationId xmlns:a16="http://schemas.microsoft.com/office/drawing/2014/main" id="{9F945CFE-D962-AD91-13F5-40BAC43C536F}"/>
                </a:ext>
              </a:extLst>
            </p:cNvPr>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472;p124">
              <a:extLst>
                <a:ext uri="{FF2B5EF4-FFF2-40B4-BE49-F238E27FC236}">
                  <a16:creationId xmlns:a16="http://schemas.microsoft.com/office/drawing/2014/main" id="{F079946C-E9B6-2D60-9C59-4DAC3B92FFA6}"/>
                </a:ext>
              </a:extLst>
            </p:cNvPr>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473;p124">
              <a:extLst>
                <a:ext uri="{FF2B5EF4-FFF2-40B4-BE49-F238E27FC236}">
                  <a16:creationId xmlns:a16="http://schemas.microsoft.com/office/drawing/2014/main" id="{6EFCA15E-D495-3506-2942-EEEEAF8244AB}"/>
                </a:ext>
              </a:extLst>
            </p:cNvPr>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474;p124">
              <a:extLst>
                <a:ext uri="{FF2B5EF4-FFF2-40B4-BE49-F238E27FC236}">
                  <a16:creationId xmlns:a16="http://schemas.microsoft.com/office/drawing/2014/main" id="{E5A5A47D-C9C6-EEA2-B251-DBD6C891B169}"/>
                </a:ext>
              </a:extLst>
            </p:cNvPr>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475;p124">
              <a:extLst>
                <a:ext uri="{FF2B5EF4-FFF2-40B4-BE49-F238E27FC236}">
                  <a16:creationId xmlns:a16="http://schemas.microsoft.com/office/drawing/2014/main" id="{95042C98-EFEF-2B82-17B4-80CF708994E3}"/>
                </a:ext>
              </a:extLst>
            </p:cNvPr>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476;p124">
              <a:extLst>
                <a:ext uri="{FF2B5EF4-FFF2-40B4-BE49-F238E27FC236}">
                  <a16:creationId xmlns:a16="http://schemas.microsoft.com/office/drawing/2014/main" id="{2CE93DBC-05B2-F8DA-4082-95B8F58FD212}"/>
                </a:ext>
              </a:extLst>
            </p:cNvPr>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477;p124">
              <a:extLst>
                <a:ext uri="{FF2B5EF4-FFF2-40B4-BE49-F238E27FC236}">
                  <a16:creationId xmlns:a16="http://schemas.microsoft.com/office/drawing/2014/main" id="{318B6143-9474-22E3-13A3-0E34033BCE88}"/>
                </a:ext>
              </a:extLst>
            </p:cNvPr>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478;p124">
              <a:extLst>
                <a:ext uri="{FF2B5EF4-FFF2-40B4-BE49-F238E27FC236}">
                  <a16:creationId xmlns:a16="http://schemas.microsoft.com/office/drawing/2014/main" id="{A917687B-AD31-4F0F-85A1-D81D7B2072F5}"/>
                </a:ext>
              </a:extLst>
            </p:cNvPr>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479;p124">
              <a:extLst>
                <a:ext uri="{FF2B5EF4-FFF2-40B4-BE49-F238E27FC236}">
                  <a16:creationId xmlns:a16="http://schemas.microsoft.com/office/drawing/2014/main" id="{E23644C9-37A5-6ABF-CE40-CC7021554742}"/>
                </a:ext>
              </a:extLst>
            </p:cNvPr>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480;p124">
              <a:extLst>
                <a:ext uri="{FF2B5EF4-FFF2-40B4-BE49-F238E27FC236}">
                  <a16:creationId xmlns:a16="http://schemas.microsoft.com/office/drawing/2014/main" id="{5112647B-A595-895B-BE94-3B0C464354AB}"/>
                </a:ext>
              </a:extLst>
            </p:cNvPr>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481;p124">
              <a:extLst>
                <a:ext uri="{FF2B5EF4-FFF2-40B4-BE49-F238E27FC236}">
                  <a16:creationId xmlns:a16="http://schemas.microsoft.com/office/drawing/2014/main" id="{D452361B-966F-29AA-10D0-4FE947036912}"/>
                </a:ext>
              </a:extLst>
            </p:cNvPr>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482;p124">
              <a:extLst>
                <a:ext uri="{FF2B5EF4-FFF2-40B4-BE49-F238E27FC236}">
                  <a16:creationId xmlns:a16="http://schemas.microsoft.com/office/drawing/2014/main" id="{F8CF3CF8-48D3-CB5D-C1A6-DB1A9E472C98}"/>
                </a:ext>
              </a:extLst>
            </p:cNvPr>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483;p124">
              <a:extLst>
                <a:ext uri="{FF2B5EF4-FFF2-40B4-BE49-F238E27FC236}">
                  <a16:creationId xmlns:a16="http://schemas.microsoft.com/office/drawing/2014/main" id="{F2281982-29AD-74C7-ACBD-DFEF22FDCD9A}"/>
                </a:ext>
              </a:extLst>
            </p:cNvPr>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484;p124">
              <a:extLst>
                <a:ext uri="{FF2B5EF4-FFF2-40B4-BE49-F238E27FC236}">
                  <a16:creationId xmlns:a16="http://schemas.microsoft.com/office/drawing/2014/main" id="{18D00355-8696-DFE0-1EBA-9944DFF3DD9D}"/>
                </a:ext>
              </a:extLst>
            </p:cNvPr>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485;p124">
              <a:extLst>
                <a:ext uri="{FF2B5EF4-FFF2-40B4-BE49-F238E27FC236}">
                  <a16:creationId xmlns:a16="http://schemas.microsoft.com/office/drawing/2014/main" id="{007D9F09-04C8-B319-0A2E-311501C9AA81}"/>
                </a:ext>
              </a:extLst>
            </p:cNvPr>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486;p124">
              <a:extLst>
                <a:ext uri="{FF2B5EF4-FFF2-40B4-BE49-F238E27FC236}">
                  <a16:creationId xmlns:a16="http://schemas.microsoft.com/office/drawing/2014/main" id="{7573A603-DB94-CB8E-90F1-155EE2A17332}"/>
                </a:ext>
              </a:extLst>
            </p:cNvPr>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487;p124">
              <a:extLst>
                <a:ext uri="{FF2B5EF4-FFF2-40B4-BE49-F238E27FC236}">
                  <a16:creationId xmlns:a16="http://schemas.microsoft.com/office/drawing/2014/main" id="{19F92E18-E6DE-A4C3-55AF-1FFB69930239}"/>
                </a:ext>
              </a:extLst>
            </p:cNvPr>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488;p124">
              <a:extLst>
                <a:ext uri="{FF2B5EF4-FFF2-40B4-BE49-F238E27FC236}">
                  <a16:creationId xmlns:a16="http://schemas.microsoft.com/office/drawing/2014/main" id="{CC97C30A-6ACE-C504-25AB-1A4E96CA50E8}"/>
                </a:ext>
              </a:extLst>
            </p:cNvPr>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89;p124">
              <a:extLst>
                <a:ext uri="{FF2B5EF4-FFF2-40B4-BE49-F238E27FC236}">
                  <a16:creationId xmlns:a16="http://schemas.microsoft.com/office/drawing/2014/main" id="{F4FCB513-F71C-3B7D-7529-E96D704D85EE}"/>
                </a:ext>
              </a:extLst>
            </p:cNvPr>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490;p124">
              <a:extLst>
                <a:ext uri="{FF2B5EF4-FFF2-40B4-BE49-F238E27FC236}">
                  <a16:creationId xmlns:a16="http://schemas.microsoft.com/office/drawing/2014/main" id="{B5807487-ED34-4D3C-BE16-2F88E879C36F}"/>
                </a:ext>
              </a:extLst>
            </p:cNvPr>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491;p124">
              <a:extLst>
                <a:ext uri="{FF2B5EF4-FFF2-40B4-BE49-F238E27FC236}">
                  <a16:creationId xmlns:a16="http://schemas.microsoft.com/office/drawing/2014/main" id="{7F7A5C88-73DD-3DC9-494C-535B7089A737}"/>
                </a:ext>
              </a:extLst>
            </p:cNvPr>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492;p124">
              <a:extLst>
                <a:ext uri="{FF2B5EF4-FFF2-40B4-BE49-F238E27FC236}">
                  <a16:creationId xmlns:a16="http://schemas.microsoft.com/office/drawing/2014/main" id="{B922F256-85DF-3E7D-AA78-C3FE3D2DA58E}"/>
                </a:ext>
              </a:extLst>
            </p:cNvPr>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493;p124">
              <a:extLst>
                <a:ext uri="{FF2B5EF4-FFF2-40B4-BE49-F238E27FC236}">
                  <a16:creationId xmlns:a16="http://schemas.microsoft.com/office/drawing/2014/main" id="{353C9910-D39F-6814-3F8F-B77395B79B82}"/>
                </a:ext>
              </a:extLst>
            </p:cNvPr>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494;p124">
              <a:extLst>
                <a:ext uri="{FF2B5EF4-FFF2-40B4-BE49-F238E27FC236}">
                  <a16:creationId xmlns:a16="http://schemas.microsoft.com/office/drawing/2014/main" id="{7EF828B8-B470-9F73-5F56-763E5308C52F}"/>
                </a:ext>
              </a:extLst>
            </p:cNvPr>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495;p124">
              <a:extLst>
                <a:ext uri="{FF2B5EF4-FFF2-40B4-BE49-F238E27FC236}">
                  <a16:creationId xmlns:a16="http://schemas.microsoft.com/office/drawing/2014/main" id="{16484F92-03CA-7E0B-7647-A8A5E3525789}"/>
                </a:ext>
              </a:extLst>
            </p:cNvPr>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496;p124">
              <a:extLst>
                <a:ext uri="{FF2B5EF4-FFF2-40B4-BE49-F238E27FC236}">
                  <a16:creationId xmlns:a16="http://schemas.microsoft.com/office/drawing/2014/main" id="{1E19FF4D-7A31-2B08-6304-5C56875602A0}"/>
                </a:ext>
              </a:extLst>
            </p:cNvPr>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7;p124">
              <a:extLst>
                <a:ext uri="{FF2B5EF4-FFF2-40B4-BE49-F238E27FC236}">
                  <a16:creationId xmlns:a16="http://schemas.microsoft.com/office/drawing/2014/main" id="{4E44030B-2A9C-899F-6F0C-0E77984F102D}"/>
                </a:ext>
              </a:extLst>
            </p:cNvPr>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498;p124">
              <a:extLst>
                <a:ext uri="{FF2B5EF4-FFF2-40B4-BE49-F238E27FC236}">
                  <a16:creationId xmlns:a16="http://schemas.microsoft.com/office/drawing/2014/main" id="{7206D539-ED08-3716-7E34-34F328F487A5}"/>
                </a:ext>
              </a:extLst>
            </p:cNvPr>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499;p124">
              <a:extLst>
                <a:ext uri="{FF2B5EF4-FFF2-40B4-BE49-F238E27FC236}">
                  <a16:creationId xmlns:a16="http://schemas.microsoft.com/office/drawing/2014/main" id="{E78DA94C-50BA-4A9F-634D-F0C2827ADF9E}"/>
                </a:ext>
              </a:extLst>
            </p:cNvPr>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500;p124">
              <a:extLst>
                <a:ext uri="{FF2B5EF4-FFF2-40B4-BE49-F238E27FC236}">
                  <a16:creationId xmlns:a16="http://schemas.microsoft.com/office/drawing/2014/main" id="{311D170B-5042-79B5-E774-D8373448FA68}"/>
                </a:ext>
              </a:extLst>
            </p:cNvPr>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501;p124">
              <a:extLst>
                <a:ext uri="{FF2B5EF4-FFF2-40B4-BE49-F238E27FC236}">
                  <a16:creationId xmlns:a16="http://schemas.microsoft.com/office/drawing/2014/main" id="{03D6719D-51F2-29D8-B8DE-6AFC13127BE1}"/>
                </a:ext>
              </a:extLst>
            </p:cNvPr>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502;p124">
              <a:extLst>
                <a:ext uri="{FF2B5EF4-FFF2-40B4-BE49-F238E27FC236}">
                  <a16:creationId xmlns:a16="http://schemas.microsoft.com/office/drawing/2014/main" id="{2965BA73-E4D9-9A10-62A6-BB312E6E3F10}"/>
                </a:ext>
              </a:extLst>
            </p:cNvPr>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503;p124">
              <a:extLst>
                <a:ext uri="{FF2B5EF4-FFF2-40B4-BE49-F238E27FC236}">
                  <a16:creationId xmlns:a16="http://schemas.microsoft.com/office/drawing/2014/main" id="{1F69D2EB-38A6-AF38-85F7-290E8951D744}"/>
                </a:ext>
              </a:extLst>
            </p:cNvPr>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504;p124">
              <a:extLst>
                <a:ext uri="{FF2B5EF4-FFF2-40B4-BE49-F238E27FC236}">
                  <a16:creationId xmlns:a16="http://schemas.microsoft.com/office/drawing/2014/main" id="{FAF87B8E-67B7-807F-8DA1-37BDE66AFC3A}"/>
                </a:ext>
              </a:extLst>
            </p:cNvPr>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505;p124">
              <a:extLst>
                <a:ext uri="{FF2B5EF4-FFF2-40B4-BE49-F238E27FC236}">
                  <a16:creationId xmlns:a16="http://schemas.microsoft.com/office/drawing/2014/main" id="{B423E657-B365-B3FC-9DFB-27BAB719B541}"/>
                </a:ext>
              </a:extLst>
            </p:cNvPr>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506;p124">
              <a:extLst>
                <a:ext uri="{FF2B5EF4-FFF2-40B4-BE49-F238E27FC236}">
                  <a16:creationId xmlns:a16="http://schemas.microsoft.com/office/drawing/2014/main" id="{0F2AB5CC-18F9-CAFC-6C7D-B69AEAFD0020}"/>
                </a:ext>
              </a:extLst>
            </p:cNvPr>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507;p124">
              <a:extLst>
                <a:ext uri="{FF2B5EF4-FFF2-40B4-BE49-F238E27FC236}">
                  <a16:creationId xmlns:a16="http://schemas.microsoft.com/office/drawing/2014/main" id="{106A7B78-44D9-C4B6-E6A5-E72DA4527B2B}"/>
                </a:ext>
              </a:extLst>
            </p:cNvPr>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508;p124">
              <a:extLst>
                <a:ext uri="{FF2B5EF4-FFF2-40B4-BE49-F238E27FC236}">
                  <a16:creationId xmlns:a16="http://schemas.microsoft.com/office/drawing/2014/main" id="{6B70813C-886A-03C3-E69A-AFA161C91AA4}"/>
                </a:ext>
              </a:extLst>
            </p:cNvPr>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509;p124">
              <a:extLst>
                <a:ext uri="{FF2B5EF4-FFF2-40B4-BE49-F238E27FC236}">
                  <a16:creationId xmlns:a16="http://schemas.microsoft.com/office/drawing/2014/main" id="{E5E9688C-C245-E618-614B-1D47F7D9CB9E}"/>
                </a:ext>
              </a:extLst>
            </p:cNvPr>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510;p124">
              <a:extLst>
                <a:ext uri="{FF2B5EF4-FFF2-40B4-BE49-F238E27FC236}">
                  <a16:creationId xmlns:a16="http://schemas.microsoft.com/office/drawing/2014/main" id="{004DDBBE-AF88-9091-3B40-71422DD3F89C}"/>
                </a:ext>
              </a:extLst>
            </p:cNvPr>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511;p124">
              <a:extLst>
                <a:ext uri="{FF2B5EF4-FFF2-40B4-BE49-F238E27FC236}">
                  <a16:creationId xmlns:a16="http://schemas.microsoft.com/office/drawing/2014/main" id="{44C152E4-A5CC-5F43-553C-EE62E9C187FC}"/>
                </a:ext>
              </a:extLst>
            </p:cNvPr>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512;p124">
              <a:extLst>
                <a:ext uri="{FF2B5EF4-FFF2-40B4-BE49-F238E27FC236}">
                  <a16:creationId xmlns:a16="http://schemas.microsoft.com/office/drawing/2014/main" id="{7E32B235-ACC3-B891-6E43-1895E836FF3A}"/>
                </a:ext>
              </a:extLst>
            </p:cNvPr>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513;p124">
              <a:extLst>
                <a:ext uri="{FF2B5EF4-FFF2-40B4-BE49-F238E27FC236}">
                  <a16:creationId xmlns:a16="http://schemas.microsoft.com/office/drawing/2014/main" id="{B9EECE59-EDF0-998A-63AA-99646E59B304}"/>
                </a:ext>
              </a:extLst>
            </p:cNvPr>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514;p124">
              <a:extLst>
                <a:ext uri="{FF2B5EF4-FFF2-40B4-BE49-F238E27FC236}">
                  <a16:creationId xmlns:a16="http://schemas.microsoft.com/office/drawing/2014/main" id="{622D00C2-6008-DDC3-664C-104A8B266ABC}"/>
                </a:ext>
              </a:extLst>
            </p:cNvPr>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515;p124">
              <a:extLst>
                <a:ext uri="{FF2B5EF4-FFF2-40B4-BE49-F238E27FC236}">
                  <a16:creationId xmlns:a16="http://schemas.microsoft.com/office/drawing/2014/main" id="{A07E12CF-3BF9-47DC-E79B-55AAB50F4304}"/>
                </a:ext>
              </a:extLst>
            </p:cNvPr>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516;p124">
              <a:extLst>
                <a:ext uri="{FF2B5EF4-FFF2-40B4-BE49-F238E27FC236}">
                  <a16:creationId xmlns:a16="http://schemas.microsoft.com/office/drawing/2014/main" id="{352782BE-6E99-4BA7-F6E0-0979737EC4CA}"/>
                </a:ext>
              </a:extLst>
            </p:cNvPr>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517;p124">
              <a:extLst>
                <a:ext uri="{FF2B5EF4-FFF2-40B4-BE49-F238E27FC236}">
                  <a16:creationId xmlns:a16="http://schemas.microsoft.com/office/drawing/2014/main" id="{C858FC2D-020F-6CEA-EDDC-986726DB167C}"/>
                </a:ext>
              </a:extLst>
            </p:cNvPr>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518;p124">
              <a:extLst>
                <a:ext uri="{FF2B5EF4-FFF2-40B4-BE49-F238E27FC236}">
                  <a16:creationId xmlns:a16="http://schemas.microsoft.com/office/drawing/2014/main" id="{585042BC-8193-7F1E-543E-28FEDFF4ACA1}"/>
                </a:ext>
              </a:extLst>
            </p:cNvPr>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519;p124">
              <a:extLst>
                <a:ext uri="{FF2B5EF4-FFF2-40B4-BE49-F238E27FC236}">
                  <a16:creationId xmlns:a16="http://schemas.microsoft.com/office/drawing/2014/main" id="{EBD4FF92-5066-8859-AB0C-8FF95463ED88}"/>
                </a:ext>
              </a:extLst>
            </p:cNvPr>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520;p124">
              <a:extLst>
                <a:ext uri="{FF2B5EF4-FFF2-40B4-BE49-F238E27FC236}">
                  <a16:creationId xmlns:a16="http://schemas.microsoft.com/office/drawing/2014/main" id="{968C3EAE-0846-D8E5-D886-361D4E198930}"/>
                </a:ext>
              </a:extLst>
            </p:cNvPr>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521;p124">
              <a:extLst>
                <a:ext uri="{FF2B5EF4-FFF2-40B4-BE49-F238E27FC236}">
                  <a16:creationId xmlns:a16="http://schemas.microsoft.com/office/drawing/2014/main" id="{FE7BC1EF-3F66-C5DE-8349-31255155A586}"/>
                </a:ext>
              </a:extLst>
            </p:cNvPr>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522;p124">
              <a:extLst>
                <a:ext uri="{FF2B5EF4-FFF2-40B4-BE49-F238E27FC236}">
                  <a16:creationId xmlns:a16="http://schemas.microsoft.com/office/drawing/2014/main" id="{80D0D01C-6A1B-3FA4-B85B-1ED8006A8819}"/>
                </a:ext>
              </a:extLst>
            </p:cNvPr>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523;p124">
              <a:extLst>
                <a:ext uri="{FF2B5EF4-FFF2-40B4-BE49-F238E27FC236}">
                  <a16:creationId xmlns:a16="http://schemas.microsoft.com/office/drawing/2014/main" id="{34CC89B7-BCF3-F31E-5573-ECBC1841004A}"/>
                </a:ext>
              </a:extLst>
            </p:cNvPr>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524;p124">
              <a:extLst>
                <a:ext uri="{FF2B5EF4-FFF2-40B4-BE49-F238E27FC236}">
                  <a16:creationId xmlns:a16="http://schemas.microsoft.com/office/drawing/2014/main" id="{EC3A8DAE-10C2-A6B5-0900-B04A2C245632}"/>
                </a:ext>
              </a:extLst>
            </p:cNvPr>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525;p124">
              <a:extLst>
                <a:ext uri="{FF2B5EF4-FFF2-40B4-BE49-F238E27FC236}">
                  <a16:creationId xmlns:a16="http://schemas.microsoft.com/office/drawing/2014/main" id="{4E22EF9E-C1F9-EA5E-ABA8-DAB799BDE11C}"/>
                </a:ext>
              </a:extLst>
            </p:cNvPr>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526;p124">
              <a:extLst>
                <a:ext uri="{FF2B5EF4-FFF2-40B4-BE49-F238E27FC236}">
                  <a16:creationId xmlns:a16="http://schemas.microsoft.com/office/drawing/2014/main" id="{C8697856-90EA-30E2-F26A-CD6A39988C46}"/>
                </a:ext>
              </a:extLst>
            </p:cNvPr>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527;p124">
              <a:extLst>
                <a:ext uri="{FF2B5EF4-FFF2-40B4-BE49-F238E27FC236}">
                  <a16:creationId xmlns:a16="http://schemas.microsoft.com/office/drawing/2014/main" id="{41CCD61E-FBD7-2243-9734-E5AE5FBBF77C}"/>
                </a:ext>
              </a:extLst>
            </p:cNvPr>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528;p124">
              <a:extLst>
                <a:ext uri="{FF2B5EF4-FFF2-40B4-BE49-F238E27FC236}">
                  <a16:creationId xmlns:a16="http://schemas.microsoft.com/office/drawing/2014/main" id="{939DBADF-0BEB-B09B-B94F-8F63B661D19D}"/>
                </a:ext>
              </a:extLst>
            </p:cNvPr>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529;p124">
              <a:extLst>
                <a:ext uri="{FF2B5EF4-FFF2-40B4-BE49-F238E27FC236}">
                  <a16:creationId xmlns:a16="http://schemas.microsoft.com/office/drawing/2014/main" id="{AC2A010E-CD00-C9FC-6710-7A2D8ED4BDFA}"/>
                </a:ext>
              </a:extLst>
            </p:cNvPr>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530;p124">
              <a:extLst>
                <a:ext uri="{FF2B5EF4-FFF2-40B4-BE49-F238E27FC236}">
                  <a16:creationId xmlns:a16="http://schemas.microsoft.com/office/drawing/2014/main" id="{45475D32-79E0-3EC3-AA3A-CC5DEE0799BE}"/>
                </a:ext>
              </a:extLst>
            </p:cNvPr>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531;p124">
              <a:extLst>
                <a:ext uri="{FF2B5EF4-FFF2-40B4-BE49-F238E27FC236}">
                  <a16:creationId xmlns:a16="http://schemas.microsoft.com/office/drawing/2014/main" id="{2B7C5880-E2C5-6E47-64DB-765DB7536F8A}"/>
                </a:ext>
              </a:extLst>
            </p:cNvPr>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532;p124">
              <a:extLst>
                <a:ext uri="{FF2B5EF4-FFF2-40B4-BE49-F238E27FC236}">
                  <a16:creationId xmlns:a16="http://schemas.microsoft.com/office/drawing/2014/main" id="{F9718668-BD71-42A7-169A-7D6F10077643}"/>
                </a:ext>
              </a:extLst>
            </p:cNvPr>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533;p124">
              <a:extLst>
                <a:ext uri="{FF2B5EF4-FFF2-40B4-BE49-F238E27FC236}">
                  <a16:creationId xmlns:a16="http://schemas.microsoft.com/office/drawing/2014/main" id="{44D66D8B-13C9-1A57-6648-D0C5667ACCFE}"/>
                </a:ext>
              </a:extLst>
            </p:cNvPr>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534;p124">
              <a:extLst>
                <a:ext uri="{FF2B5EF4-FFF2-40B4-BE49-F238E27FC236}">
                  <a16:creationId xmlns:a16="http://schemas.microsoft.com/office/drawing/2014/main" id="{AD3A06D4-DE4A-6E86-AF74-5958A81B1B04}"/>
                </a:ext>
              </a:extLst>
            </p:cNvPr>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535;p124">
              <a:extLst>
                <a:ext uri="{FF2B5EF4-FFF2-40B4-BE49-F238E27FC236}">
                  <a16:creationId xmlns:a16="http://schemas.microsoft.com/office/drawing/2014/main" id="{CCCA7B7B-3110-235B-8482-7389195A56C3}"/>
                </a:ext>
              </a:extLst>
            </p:cNvPr>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536;p124">
              <a:extLst>
                <a:ext uri="{FF2B5EF4-FFF2-40B4-BE49-F238E27FC236}">
                  <a16:creationId xmlns:a16="http://schemas.microsoft.com/office/drawing/2014/main" id="{742B3709-206C-FF28-8320-5C083ADFA7F9}"/>
                </a:ext>
              </a:extLst>
            </p:cNvPr>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537;p124">
              <a:extLst>
                <a:ext uri="{FF2B5EF4-FFF2-40B4-BE49-F238E27FC236}">
                  <a16:creationId xmlns:a16="http://schemas.microsoft.com/office/drawing/2014/main" id="{5D98B5CA-3D47-206C-2309-02996195DDB8}"/>
                </a:ext>
              </a:extLst>
            </p:cNvPr>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538;p124">
              <a:extLst>
                <a:ext uri="{FF2B5EF4-FFF2-40B4-BE49-F238E27FC236}">
                  <a16:creationId xmlns:a16="http://schemas.microsoft.com/office/drawing/2014/main" id="{40BF5D0F-5A4F-A7F8-F99A-D88BF63673F9}"/>
                </a:ext>
              </a:extLst>
            </p:cNvPr>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539;p124">
              <a:extLst>
                <a:ext uri="{FF2B5EF4-FFF2-40B4-BE49-F238E27FC236}">
                  <a16:creationId xmlns:a16="http://schemas.microsoft.com/office/drawing/2014/main" id="{AF219FDD-50B0-C7D5-DF88-E2B5FED3CB42}"/>
                </a:ext>
              </a:extLst>
            </p:cNvPr>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540;p124">
              <a:extLst>
                <a:ext uri="{FF2B5EF4-FFF2-40B4-BE49-F238E27FC236}">
                  <a16:creationId xmlns:a16="http://schemas.microsoft.com/office/drawing/2014/main" id="{B4F2C5F0-BC47-EB36-5D21-E85459E88DF1}"/>
                </a:ext>
              </a:extLst>
            </p:cNvPr>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541;p124">
              <a:extLst>
                <a:ext uri="{FF2B5EF4-FFF2-40B4-BE49-F238E27FC236}">
                  <a16:creationId xmlns:a16="http://schemas.microsoft.com/office/drawing/2014/main" id="{B416EE42-7B10-8954-473B-02889E9597A9}"/>
                </a:ext>
              </a:extLst>
            </p:cNvPr>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542;p124">
              <a:extLst>
                <a:ext uri="{FF2B5EF4-FFF2-40B4-BE49-F238E27FC236}">
                  <a16:creationId xmlns:a16="http://schemas.microsoft.com/office/drawing/2014/main" id="{90688E5F-06E8-FC73-41BB-47243BCDE629}"/>
                </a:ext>
              </a:extLst>
            </p:cNvPr>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543;p124">
              <a:extLst>
                <a:ext uri="{FF2B5EF4-FFF2-40B4-BE49-F238E27FC236}">
                  <a16:creationId xmlns:a16="http://schemas.microsoft.com/office/drawing/2014/main" id="{CF51DBCF-2E88-2489-3595-DE58CA478BCD}"/>
                </a:ext>
              </a:extLst>
            </p:cNvPr>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544;p124">
              <a:extLst>
                <a:ext uri="{FF2B5EF4-FFF2-40B4-BE49-F238E27FC236}">
                  <a16:creationId xmlns:a16="http://schemas.microsoft.com/office/drawing/2014/main" id="{86450B17-3DF8-7208-B51E-DCAE1E3B1423}"/>
                </a:ext>
              </a:extLst>
            </p:cNvPr>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545;p124">
              <a:extLst>
                <a:ext uri="{FF2B5EF4-FFF2-40B4-BE49-F238E27FC236}">
                  <a16:creationId xmlns:a16="http://schemas.microsoft.com/office/drawing/2014/main" id="{5109F770-2FC6-D489-6B70-87804B183E1C}"/>
                </a:ext>
              </a:extLst>
            </p:cNvPr>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546;p124">
              <a:extLst>
                <a:ext uri="{FF2B5EF4-FFF2-40B4-BE49-F238E27FC236}">
                  <a16:creationId xmlns:a16="http://schemas.microsoft.com/office/drawing/2014/main" id="{5D0E6F4A-6AC6-1E8F-5331-113E359C331B}"/>
                </a:ext>
              </a:extLst>
            </p:cNvPr>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547;p124">
              <a:extLst>
                <a:ext uri="{FF2B5EF4-FFF2-40B4-BE49-F238E27FC236}">
                  <a16:creationId xmlns:a16="http://schemas.microsoft.com/office/drawing/2014/main" id="{C38762CF-FA8C-AF78-55F5-878E6FB63EE8}"/>
                </a:ext>
              </a:extLst>
            </p:cNvPr>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548;p124">
              <a:extLst>
                <a:ext uri="{FF2B5EF4-FFF2-40B4-BE49-F238E27FC236}">
                  <a16:creationId xmlns:a16="http://schemas.microsoft.com/office/drawing/2014/main" id="{9EC77ECB-3C6D-CE26-2B38-9B50A52AEFA5}"/>
                </a:ext>
              </a:extLst>
            </p:cNvPr>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549;p124">
              <a:extLst>
                <a:ext uri="{FF2B5EF4-FFF2-40B4-BE49-F238E27FC236}">
                  <a16:creationId xmlns:a16="http://schemas.microsoft.com/office/drawing/2014/main" id="{B0720091-F881-7BA5-DFD1-662836DD5F14}"/>
                </a:ext>
              </a:extLst>
            </p:cNvPr>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550;p124">
              <a:extLst>
                <a:ext uri="{FF2B5EF4-FFF2-40B4-BE49-F238E27FC236}">
                  <a16:creationId xmlns:a16="http://schemas.microsoft.com/office/drawing/2014/main" id="{E62AB053-B677-5746-C92D-0A84B7BDBD7B}"/>
                </a:ext>
              </a:extLst>
            </p:cNvPr>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551;p124">
              <a:extLst>
                <a:ext uri="{FF2B5EF4-FFF2-40B4-BE49-F238E27FC236}">
                  <a16:creationId xmlns:a16="http://schemas.microsoft.com/office/drawing/2014/main" id="{3EFE116F-4C5B-2562-6864-BC0E23B16171}"/>
                </a:ext>
              </a:extLst>
            </p:cNvPr>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552;p124">
              <a:extLst>
                <a:ext uri="{FF2B5EF4-FFF2-40B4-BE49-F238E27FC236}">
                  <a16:creationId xmlns:a16="http://schemas.microsoft.com/office/drawing/2014/main" id="{5A1A3196-FD72-AAD5-3462-154794CE70DF}"/>
                </a:ext>
              </a:extLst>
            </p:cNvPr>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553;p124">
              <a:extLst>
                <a:ext uri="{FF2B5EF4-FFF2-40B4-BE49-F238E27FC236}">
                  <a16:creationId xmlns:a16="http://schemas.microsoft.com/office/drawing/2014/main" id="{CC240043-C9CF-057A-6AB0-128AED07F7F2}"/>
                </a:ext>
              </a:extLst>
            </p:cNvPr>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554;p124">
              <a:extLst>
                <a:ext uri="{FF2B5EF4-FFF2-40B4-BE49-F238E27FC236}">
                  <a16:creationId xmlns:a16="http://schemas.microsoft.com/office/drawing/2014/main" id="{056E7CC1-EC9A-F920-0985-31D3479D4D9B}"/>
                </a:ext>
              </a:extLst>
            </p:cNvPr>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555;p124">
              <a:extLst>
                <a:ext uri="{FF2B5EF4-FFF2-40B4-BE49-F238E27FC236}">
                  <a16:creationId xmlns:a16="http://schemas.microsoft.com/office/drawing/2014/main" id="{8117F88A-2E1E-7955-AC74-3175E969A1A6}"/>
                </a:ext>
              </a:extLst>
            </p:cNvPr>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556;p124">
              <a:extLst>
                <a:ext uri="{FF2B5EF4-FFF2-40B4-BE49-F238E27FC236}">
                  <a16:creationId xmlns:a16="http://schemas.microsoft.com/office/drawing/2014/main" id="{4609E063-073D-A794-77DD-9ECC764D9333}"/>
                </a:ext>
              </a:extLst>
            </p:cNvPr>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557;p124">
              <a:extLst>
                <a:ext uri="{FF2B5EF4-FFF2-40B4-BE49-F238E27FC236}">
                  <a16:creationId xmlns:a16="http://schemas.microsoft.com/office/drawing/2014/main" id="{7AB7056D-DB97-B13C-7AD3-AFFE6CA238A2}"/>
                </a:ext>
              </a:extLst>
            </p:cNvPr>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558;p124">
              <a:extLst>
                <a:ext uri="{FF2B5EF4-FFF2-40B4-BE49-F238E27FC236}">
                  <a16:creationId xmlns:a16="http://schemas.microsoft.com/office/drawing/2014/main" id="{FB052B24-2BBB-1FD9-8DF9-D947DE9BCFCE}"/>
                </a:ext>
              </a:extLst>
            </p:cNvPr>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559;p124">
              <a:extLst>
                <a:ext uri="{FF2B5EF4-FFF2-40B4-BE49-F238E27FC236}">
                  <a16:creationId xmlns:a16="http://schemas.microsoft.com/office/drawing/2014/main" id="{FC5920DC-470F-DEF4-12E8-60DE498C1FD3}"/>
                </a:ext>
              </a:extLst>
            </p:cNvPr>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560;p124">
              <a:extLst>
                <a:ext uri="{FF2B5EF4-FFF2-40B4-BE49-F238E27FC236}">
                  <a16:creationId xmlns:a16="http://schemas.microsoft.com/office/drawing/2014/main" id="{0A69559C-C45B-7485-342A-A056D9E6DA17}"/>
                </a:ext>
              </a:extLst>
            </p:cNvPr>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561;p124">
              <a:extLst>
                <a:ext uri="{FF2B5EF4-FFF2-40B4-BE49-F238E27FC236}">
                  <a16:creationId xmlns:a16="http://schemas.microsoft.com/office/drawing/2014/main" id="{28BA343D-DD79-F76A-E2CA-BC9C6C512E3F}"/>
                </a:ext>
              </a:extLst>
            </p:cNvPr>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562;p124">
              <a:extLst>
                <a:ext uri="{FF2B5EF4-FFF2-40B4-BE49-F238E27FC236}">
                  <a16:creationId xmlns:a16="http://schemas.microsoft.com/office/drawing/2014/main" id="{9B21FCFC-78D2-D760-CED3-098894A87031}"/>
                </a:ext>
              </a:extLst>
            </p:cNvPr>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563;p124">
              <a:extLst>
                <a:ext uri="{FF2B5EF4-FFF2-40B4-BE49-F238E27FC236}">
                  <a16:creationId xmlns:a16="http://schemas.microsoft.com/office/drawing/2014/main" id="{84D111E9-17FA-C1FE-2678-D361F66FEAB7}"/>
                </a:ext>
              </a:extLst>
            </p:cNvPr>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564;p124">
              <a:extLst>
                <a:ext uri="{FF2B5EF4-FFF2-40B4-BE49-F238E27FC236}">
                  <a16:creationId xmlns:a16="http://schemas.microsoft.com/office/drawing/2014/main" id="{7A70E4A0-B9F4-D86F-F309-1BC90B4662C3}"/>
                </a:ext>
              </a:extLst>
            </p:cNvPr>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565;p124">
              <a:extLst>
                <a:ext uri="{FF2B5EF4-FFF2-40B4-BE49-F238E27FC236}">
                  <a16:creationId xmlns:a16="http://schemas.microsoft.com/office/drawing/2014/main" id="{5C19865D-AB80-CC45-FD41-13CA972F65A4}"/>
                </a:ext>
              </a:extLst>
            </p:cNvPr>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566;p124">
              <a:extLst>
                <a:ext uri="{FF2B5EF4-FFF2-40B4-BE49-F238E27FC236}">
                  <a16:creationId xmlns:a16="http://schemas.microsoft.com/office/drawing/2014/main" id="{79FCBE80-3191-D132-FFD9-A8ABE31E72CD}"/>
                </a:ext>
              </a:extLst>
            </p:cNvPr>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567;p124">
              <a:extLst>
                <a:ext uri="{FF2B5EF4-FFF2-40B4-BE49-F238E27FC236}">
                  <a16:creationId xmlns:a16="http://schemas.microsoft.com/office/drawing/2014/main" id="{0BB1534B-6E49-FBBF-D379-21231AD8B58B}"/>
                </a:ext>
              </a:extLst>
            </p:cNvPr>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568;p124">
              <a:extLst>
                <a:ext uri="{FF2B5EF4-FFF2-40B4-BE49-F238E27FC236}">
                  <a16:creationId xmlns:a16="http://schemas.microsoft.com/office/drawing/2014/main" id="{5AE05074-CAA0-E6E3-18BB-A338734E1E14}"/>
                </a:ext>
              </a:extLst>
            </p:cNvPr>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569;p124">
              <a:extLst>
                <a:ext uri="{FF2B5EF4-FFF2-40B4-BE49-F238E27FC236}">
                  <a16:creationId xmlns:a16="http://schemas.microsoft.com/office/drawing/2014/main" id="{D61EFD5B-059E-B42A-2699-5E8306DB9879}"/>
                </a:ext>
              </a:extLst>
            </p:cNvPr>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570;p124">
              <a:extLst>
                <a:ext uri="{FF2B5EF4-FFF2-40B4-BE49-F238E27FC236}">
                  <a16:creationId xmlns:a16="http://schemas.microsoft.com/office/drawing/2014/main" id="{184FA722-5B2D-68A2-CFB4-80DBEFFF0267}"/>
                </a:ext>
              </a:extLst>
            </p:cNvPr>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571;p124">
              <a:extLst>
                <a:ext uri="{FF2B5EF4-FFF2-40B4-BE49-F238E27FC236}">
                  <a16:creationId xmlns:a16="http://schemas.microsoft.com/office/drawing/2014/main" id="{CE3CB0A4-7451-CBBB-5EB2-FA312A6DD5D8}"/>
                </a:ext>
              </a:extLst>
            </p:cNvPr>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572;p124">
              <a:extLst>
                <a:ext uri="{FF2B5EF4-FFF2-40B4-BE49-F238E27FC236}">
                  <a16:creationId xmlns:a16="http://schemas.microsoft.com/office/drawing/2014/main" id="{0946A2B0-410E-51D3-72C7-18C31185BF03}"/>
                </a:ext>
              </a:extLst>
            </p:cNvPr>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573;p124">
              <a:extLst>
                <a:ext uri="{FF2B5EF4-FFF2-40B4-BE49-F238E27FC236}">
                  <a16:creationId xmlns:a16="http://schemas.microsoft.com/office/drawing/2014/main" id="{9F9E2563-32DA-9EB3-7D94-30F784E41154}"/>
                </a:ext>
              </a:extLst>
            </p:cNvPr>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574;p124">
              <a:extLst>
                <a:ext uri="{FF2B5EF4-FFF2-40B4-BE49-F238E27FC236}">
                  <a16:creationId xmlns:a16="http://schemas.microsoft.com/office/drawing/2014/main" id="{C63F86BA-C570-E1A9-8C6E-60ADE900608B}"/>
                </a:ext>
              </a:extLst>
            </p:cNvPr>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575;p124">
              <a:extLst>
                <a:ext uri="{FF2B5EF4-FFF2-40B4-BE49-F238E27FC236}">
                  <a16:creationId xmlns:a16="http://schemas.microsoft.com/office/drawing/2014/main" id="{B1CFB936-19E9-D158-8160-9FE0E6FF57A0}"/>
                </a:ext>
              </a:extLst>
            </p:cNvPr>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576;p124">
              <a:extLst>
                <a:ext uri="{FF2B5EF4-FFF2-40B4-BE49-F238E27FC236}">
                  <a16:creationId xmlns:a16="http://schemas.microsoft.com/office/drawing/2014/main" id="{3D0314C6-29AD-C055-482A-B6B28EEC76A2}"/>
                </a:ext>
              </a:extLst>
            </p:cNvPr>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577;p124">
              <a:extLst>
                <a:ext uri="{FF2B5EF4-FFF2-40B4-BE49-F238E27FC236}">
                  <a16:creationId xmlns:a16="http://schemas.microsoft.com/office/drawing/2014/main" id="{2C009A0D-AFED-C909-B742-08D170C8E723}"/>
                </a:ext>
              </a:extLst>
            </p:cNvPr>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578;p124">
              <a:extLst>
                <a:ext uri="{FF2B5EF4-FFF2-40B4-BE49-F238E27FC236}">
                  <a16:creationId xmlns:a16="http://schemas.microsoft.com/office/drawing/2014/main" id="{9BA4DEB9-D158-E7C2-4FB9-48BA7E395B17}"/>
                </a:ext>
              </a:extLst>
            </p:cNvPr>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579;p124">
              <a:extLst>
                <a:ext uri="{FF2B5EF4-FFF2-40B4-BE49-F238E27FC236}">
                  <a16:creationId xmlns:a16="http://schemas.microsoft.com/office/drawing/2014/main" id="{BD39A45E-E68C-5B57-EAEC-225AB9C25FAF}"/>
                </a:ext>
              </a:extLst>
            </p:cNvPr>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580;p124">
              <a:extLst>
                <a:ext uri="{FF2B5EF4-FFF2-40B4-BE49-F238E27FC236}">
                  <a16:creationId xmlns:a16="http://schemas.microsoft.com/office/drawing/2014/main" id="{FB3EBDF5-53A0-8003-E81F-D18F000EF348}"/>
                </a:ext>
              </a:extLst>
            </p:cNvPr>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581;p124">
              <a:extLst>
                <a:ext uri="{FF2B5EF4-FFF2-40B4-BE49-F238E27FC236}">
                  <a16:creationId xmlns:a16="http://schemas.microsoft.com/office/drawing/2014/main" id="{B2B41A3B-B6FE-DE4A-4602-D1B3CB8022FA}"/>
                </a:ext>
              </a:extLst>
            </p:cNvPr>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582;p124">
              <a:extLst>
                <a:ext uri="{FF2B5EF4-FFF2-40B4-BE49-F238E27FC236}">
                  <a16:creationId xmlns:a16="http://schemas.microsoft.com/office/drawing/2014/main" id="{F34D6E88-ADFD-EC4A-670F-500C221E0639}"/>
                </a:ext>
              </a:extLst>
            </p:cNvPr>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583;p124">
              <a:extLst>
                <a:ext uri="{FF2B5EF4-FFF2-40B4-BE49-F238E27FC236}">
                  <a16:creationId xmlns:a16="http://schemas.microsoft.com/office/drawing/2014/main" id="{B3C4ABA0-07F8-601F-4452-389CEAC96381}"/>
                </a:ext>
              </a:extLst>
            </p:cNvPr>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584;p124">
              <a:extLst>
                <a:ext uri="{FF2B5EF4-FFF2-40B4-BE49-F238E27FC236}">
                  <a16:creationId xmlns:a16="http://schemas.microsoft.com/office/drawing/2014/main" id="{0EF0EE0D-6B73-EE84-872C-15CC0AC7513E}"/>
                </a:ext>
              </a:extLst>
            </p:cNvPr>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585;p124">
              <a:extLst>
                <a:ext uri="{FF2B5EF4-FFF2-40B4-BE49-F238E27FC236}">
                  <a16:creationId xmlns:a16="http://schemas.microsoft.com/office/drawing/2014/main" id="{F44B642E-6042-754C-738C-8D9F83E65739}"/>
                </a:ext>
              </a:extLst>
            </p:cNvPr>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586;p124">
              <a:extLst>
                <a:ext uri="{FF2B5EF4-FFF2-40B4-BE49-F238E27FC236}">
                  <a16:creationId xmlns:a16="http://schemas.microsoft.com/office/drawing/2014/main" id="{6533E6E7-06DA-F391-40F8-75A3ECAE02F7}"/>
                </a:ext>
              </a:extLst>
            </p:cNvPr>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587;p124">
              <a:extLst>
                <a:ext uri="{FF2B5EF4-FFF2-40B4-BE49-F238E27FC236}">
                  <a16:creationId xmlns:a16="http://schemas.microsoft.com/office/drawing/2014/main" id="{6596C0A9-7C0E-AF0F-823D-E14177FD8180}"/>
                </a:ext>
              </a:extLst>
            </p:cNvPr>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588;p124">
              <a:extLst>
                <a:ext uri="{FF2B5EF4-FFF2-40B4-BE49-F238E27FC236}">
                  <a16:creationId xmlns:a16="http://schemas.microsoft.com/office/drawing/2014/main" id="{D5A19BEF-0089-4E89-46D7-F1DFE3309602}"/>
                </a:ext>
              </a:extLst>
            </p:cNvPr>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589;p124">
              <a:extLst>
                <a:ext uri="{FF2B5EF4-FFF2-40B4-BE49-F238E27FC236}">
                  <a16:creationId xmlns:a16="http://schemas.microsoft.com/office/drawing/2014/main" id="{409AC83A-4371-B8F9-F9DD-9045690C2C5E}"/>
                </a:ext>
              </a:extLst>
            </p:cNvPr>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590;p124">
              <a:extLst>
                <a:ext uri="{FF2B5EF4-FFF2-40B4-BE49-F238E27FC236}">
                  <a16:creationId xmlns:a16="http://schemas.microsoft.com/office/drawing/2014/main" id="{7F9EBE3C-4189-40F8-3411-9785F5DA71CB}"/>
                </a:ext>
              </a:extLst>
            </p:cNvPr>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591;p124">
              <a:extLst>
                <a:ext uri="{FF2B5EF4-FFF2-40B4-BE49-F238E27FC236}">
                  <a16:creationId xmlns:a16="http://schemas.microsoft.com/office/drawing/2014/main" id="{60AC1AAE-11E5-8EEE-7958-609DD7F09279}"/>
                </a:ext>
              </a:extLst>
            </p:cNvPr>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592;p124">
              <a:extLst>
                <a:ext uri="{FF2B5EF4-FFF2-40B4-BE49-F238E27FC236}">
                  <a16:creationId xmlns:a16="http://schemas.microsoft.com/office/drawing/2014/main" id="{825B4272-33C7-6684-1D13-38E133F22119}"/>
                </a:ext>
              </a:extLst>
            </p:cNvPr>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593;p124">
              <a:extLst>
                <a:ext uri="{FF2B5EF4-FFF2-40B4-BE49-F238E27FC236}">
                  <a16:creationId xmlns:a16="http://schemas.microsoft.com/office/drawing/2014/main" id="{5CFBDBAA-0B86-7D53-D2F6-5FBB3D335D1B}"/>
                </a:ext>
              </a:extLst>
            </p:cNvPr>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594;p124">
              <a:extLst>
                <a:ext uri="{FF2B5EF4-FFF2-40B4-BE49-F238E27FC236}">
                  <a16:creationId xmlns:a16="http://schemas.microsoft.com/office/drawing/2014/main" id="{AFDC6F88-439B-AF16-4D55-DCC15193159D}"/>
                </a:ext>
              </a:extLst>
            </p:cNvPr>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595;p124">
              <a:extLst>
                <a:ext uri="{FF2B5EF4-FFF2-40B4-BE49-F238E27FC236}">
                  <a16:creationId xmlns:a16="http://schemas.microsoft.com/office/drawing/2014/main" id="{C1F4D0BB-CDA5-946C-F247-0CC843E3CDE6}"/>
                </a:ext>
              </a:extLst>
            </p:cNvPr>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596;p124">
              <a:extLst>
                <a:ext uri="{FF2B5EF4-FFF2-40B4-BE49-F238E27FC236}">
                  <a16:creationId xmlns:a16="http://schemas.microsoft.com/office/drawing/2014/main" id="{AFAA4BE1-064D-ACB5-0C69-8BE545A80D0D}"/>
                </a:ext>
              </a:extLst>
            </p:cNvPr>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597;p124">
              <a:extLst>
                <a:ext uri="{FF2B5EF4-FFF2-40B4-BE49-F238E27FC236}">
                  <a16:creationId xmlns:a16="http://schemas.microsoft.com/office/drawing/2014/main" id="{5B6C88DF-01F0-91FA-CB01-AE0EE62090D3}"/>
                </a:ext>
              </a:extLst>
            </p:cNvPr>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598;p124">
              <a:extLst>
                <a:ext uri="{FF2B5EF4-FFF2-40B4-BE49-F238E27FC236}">
                  <a16:creationId xmlns:a16="http://schemas.microsoft.com/office/drawing/2014/main" id="{69F2B15C-B5F7-468B-B32F-DFB623FC05EF}"/>
                </a:ext>
              </a:extLst>
            </p:cNvPr>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599;p124">
              <a:extLst>
                <a:ext uri="{FF2B5EF4-FFF2-40B4-BE49-F238E27FC236}">
                  <a16:creationId xmlns:a16="http://schemas.microsoft.com/office/drawing/2014/main" id="{D20E9C23-B09A-42C5-4DB8-D6792168C54D}"/>
                </a:ext>
              </a:extLst>
            </p:cNvPr>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600;p124">
              <a:extLst>
                <a:ext uri="{FF2B5EF4-FFF2-40B4-BE49-F238E27FC236}">
                  <a16:creationId xmlns:a16="http://schemas.microsoft.com/office/drawing/2014/main" id="{DE2D5C30-1DC7-5FC7-3CB6-535E484EAE89}"/>
                </a:ext>
              </a:extLst>
            </p:cNvPr>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601;p124">
              <a:extLst>
                <a:ext uri="{FF2B5EF4-FFF2-40B4-BE49-F238E27FC236}">
                  <a16:creationId xmlns:a16="http://schemas.microsoft.com/office/drawing/2014/main" id="{BCB58C69-F8A0-34D2-7BED-6549C3543418}"/>
                </a:ext>
              </a:extLst>
            </p:cNvPr>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602;p124">
              <a:extLst>
                <a:ext uri="{FF2B5EF4-FFF2-40B4-BE49-F238E27FC236}">
                  <a16:creationId xmlns:a16="http://schemas.microsoft.com/office/drawing/2014/main" id="{B48BEB64-B476-43E8-F76B-E11B88A74B20}"/>
                </a:ext>
              </a:extLst>
            </p:cNvPr>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603;p124">
              <a:extLst>
                <a:ext uri="{FF2B5EF4-FFF2-40B4-BE49-F238E27FC236}">
                  <a16:creationId xmlns:a16="http://schemas.microsoft.com/office/drawing/2014/main" id="{CC128B1A-8272-FA83-10C5-F9B890698299}"/>
                </a:ext>
              </a:extLst>
            </p:cNvPr>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604;p124">
              <a:extLst>
                <a:ext uri="{FF2B5EF4-FFF2-40B4-BE49-F238E27FC236}">
                  <a16:creationId xmlns:a16="http://schemas.microsoft.com/office/drawing/2014/main" id="{7890408E-5BFB-3FF5-F832-9788358B77A6}"/>
                </a:ext>
              </a:extLst>
            </p:cNvPr>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605;p124">
              <a:extLst>
                <a:ext uri="{FF2B5EF4-FFF2-40B4-BE49-F238E27FC236}">
                  <a16:creationId xmlns:a16="http://schemas.microsoft.com/office/drawing/2014/main" id="{7C3C0C04-407A-B87E-4464-E25108924871}"/>
                </a:ext>
              </a:extLst>
            </p:cNvPr>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606;p124">
              <a:extLst>
                <a:ext uri="{FF2B5EF4-FFF2-40B4-BE49-F238E27FC236}">
                  <a16:creationId xmlns:a16="http://schemas.microsoft.com/office/drawing/2014/main" id="{89076EAC-387D-F605-9AA5-9498572D72B7}"/>
                </a:ext>
              </a:extLst>
            </p:cNvPr>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607;p124">
              <a:extLst>
                <a:ext uri="{FF2B5EF4-FFF2-40B4-BE49-F238E27FC236}">
                  <a16:creationId xmlns:a16="http://schemas.microsoft.com/office/drawing/2014/main" id="{8CCD43C0-0126-BF2E-24C0-CA690F0A0B5A}"/>
                </a:ext>
              </a:extLst>
            </p:cNvPr>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608;p124">
              <a:extLst>
                <a:ext uri="{FF2B5EF4-FFF2-40B4-BE49-F238E27FC236}">
                  <a16:creationId xmlns:a16="http://schemas.microsoft.com/office/drawing/2014/main" id="{D9678579-F274-8E9F-9514-D2F439050364}"/>
                </a:ext>
              </a:extLst>
            </p:cNvPr>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609;p124">
              <a:extLst>
                <a:ext uri="{FF2B5EF4-FFF2-40B4-BE49-F238E27FC236}">
                  <a16:creationId xmlns:a16="http://schemas.microsoft.com/office/drawing/2014/main" id="{6140EBD0-8D3D-2A89-B0A8-2A9F7EBE2C39}"/>
                </a:ext>
              </a:extLst>
            </p:cNvPr>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610;p124">
              <a:extLst>
                <a:ext uri="{FF2B5EF4-FFF2-40B4-BE49-F238E27FC236}">
                  <a16:creationId xmlns:a16="http://schemas.microsoft.com/office/drawing/2014/main" id="{7BB2C99A-F438-619E-9E5D-897547922437}"/>
                </a:ext>
              </a:extLst>
            </p:cNvPr>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611;p124">
              <a:extLst>
                <a:ext uri="{FF2B5EF4-FFF2-40B4-BE49-F238E27FC236}">
                  <a16:creationId xmlns:a16="http://schemas.microsoft.com/office/drawing/2014/main" id="{A3225040-5023-59A6-7148-436E42A5B69C}"/>
                </a:ext>
              </a:extLst>
            </p:cNvPr>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612;p124">
              <a:extLst>
                <a:ext uri="{FF2B5EF4-FFF2-40B4-BE49-F238E27FC236}">
                  <a16:creationId xmlns:a16="http://schemas.microsoft.com/office/drawing/2014/main" id="{5A799731-E52B-2180-C5C0-A173F33E91DC}"/>
                </a:ext>
              </a:extLst>
            </p:cNvPr>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613;p124">
              <a:extLst>
                <a:ext uri="{FF2B5EF4-FFF2-40B4-BE49-F238E27FC236}">
                  <a16:creationId xmlns:a16="http://schemas.microsoft.com/office/drawing/2014/main" id="{47592AF9-816C-1C47-ED8B-6BF5D619FD01}"/>
                </a:ext>
              </a:extLst>
            </p:cNvPr>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614;p124">
              <a:extLst>
                <a:ext uri="{FF2B5EF4-FFF2-40B4-BE49-F238E27FC236}">
                  <a16:creationId xmlns:a16="http://schemas.microsoft.com/office/drawing/2014/main" id="{F62691B1-88A9-2A88-2B81-1129CDA9B6FA}"/>
                </a:ext>
              </a:extLst>
            </p:cNvPr>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615;p124">
              <a:extLst>
                <a:ext uri="{FF2B5EF4-FFF2-40B4-BE49-F238E27FC236}">
                  <a16:creationId xmlns:a16="http://schemas.microsoft.com/office/drawing/2014/main" id="{132B0C09-7C4E-D170-CBE2-0E58DED777D0}"/>
                </a:ext>
              </a:extLst>
            </p:cNvPr>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616;p124">
              <a:extLst>
                <a:ext uri="{FF2B5EF4-FFF2-40B4-BE49-F238E27FC236}">
                  <a16:creationId xmlns:a16="http://schemas.microsoft.com/office/drawing/2014/main" id="{16B4220D-8D48-966C-BFC7-91ABBBDB6A1A}"/>
                </a:ext>
              </a:extLst>
            </p:cNvPr>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617;p124">
              <a:extLst>
                <a:ext uri="{FF2B5EF4-FFF2-40B4-BE49-F238E27FC236}">
                  <a16:creationId xmlns:a16="http://schemas.microsoft.com/office/drawing/2014/main" id="{8586382F-55E0-E92F-EC1D-68FB15E5AC6F}"/>
                </a:ext>
              </a:extLst>
            </p:cNvPr>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618;p124">
              <a:extLst>
                <a:ext uri="{FF2B5EF4-FFF2-40B4-BE49-F238E27FC236}">
                  <a16:creationId xmlns:a16="http://schemas.microsoft.com/office/drawing/2014/main" id="{C5A3AAE2-7B8D-665E-CD0B-926DD6C3A70E}"/>
                </a:ext>
              </a:extLst>
            </p:cNvPr>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619;p124">
              <a:extLst>
                <a:ext uri="{FF2B5EF4-FFF2-40B4-BE49-F238E27FC236}">
                  <a16:creationId xmlns:a16="http://schemas.microsoft.com/office/drawing/2014/main" id="{F6202CD9-91AE-7D6E-5A78-0E0A1240AD1E}"/>
                </a:ext>
              </a:extLst>
            </p:cNvPr>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620;p124">
              <a:extLst>
                <a:ext uri="{FF2B5EF4-FFF2-40B4-BE49-F238E27FC236}">
                  <a16:creationId xmlns:a16="http://schemas.microsoft.com/office/drawing/2014/main" id="{3909F423-6138-03DD-553C-8A725D5357BF}"/>
                </a:ext>
              </a:extLst>
            </p:cNvPr>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621;p124">
              <a:extLst>
                <a:ext uri="{FF2B5EF4-FFF2-40B4-BE49-F238E27FC236}">
                  <a16:creationId xmlns:a16="http://schemas.microsoft.com/office/drawing/2014/main" id="{EE2A1018-DD86-FEFF-F4A8-DE9755538576}"/>
                </a:ext>
              </a:extLst>
            </p:cNvPr>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622;p124">
              <a:extLst>
                <a:ext uri="{FF2B5EF4-FFF2-40B4-BE49-F238E27FC236}">
                  <a16:creationId xmlns:a16="http://schemas.microsoft.com/office/drawing/2014/main" id="{C5A4A93A-BC4D-C0F2-263E-43497F228CED}"/>
                </a:ext>
              </a:extLst>
            </p:cNvPr>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623;p124">
              <a:extLst>
                <a:ext uri="{FF2B5EF4-FFF2-40B4-BE49-F238E27FC236}">
                  <a16:creationId xmlns:a16="http://schemas.microsoft.com/office/drawing/2014/main" id="{E743240A-F94E-8349-368B-B22C1596E73E}"/>
                </a:ext>
              </a:extLst>
            </p:cNvPr>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624;p124">
              <a:extLst>
                <a:ext uri="{FF2B5EF4-FFF2-40B4-BE49-F238E27FC236}">
                  <a16:creationId xmlns:a16="http://schemas.microsoft.com/office/drawing/2014/main" id="{DE114988-DB98-4DAB-2531-51DFA1C8EBB6}"/>
                </a:ext>
              </a:extLst>
            </p:cNvPr>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625;p124">
              <a:extLst>
                <a:ext uri="{FF2B5EF4-FFF2-40B4-BE49-F238E27FC236}">
                  <a16:creationId xmlns:a16="http://schemas.microsoft.com/office/drawing/2014/main" id="{79D3CE17-EC72-9554-2258-4D621D96D81A}"/>
                </a:ext>
              </a:extLst>
            </p:cNvPr>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626;p124">
              <a:extLst>
                <a:ext uri="{FF2B5EF4-FFF2-40B4-BE49-F238E27FC236}">
                  <a16:creationId xmlns:a16="http://schemas.microsoft.com/office/drawing/2014/main" id="{456BD7F3-CCDE-EE16-F4B0-D519829A7E85}"/>
                </a:ext>
              </a:extLst>
            </p:cNvPr>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627;p124">
              <a:extLst>
                <a:ext uri="{FF2B5EF4-FFF2-40B4-BE49-F238E27FC236}">
                  <a16:creationId xmlns:a16="http://schemas.microsoft.com/office/drawing/2014/main" id="{78576E7B-8249-B17B-9EC9-E10A8DCA5286}"/>
                </a:ext>
              </a:extLst>
            </p:cNvPr>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628;p124">
              <a:extLst>
                <a:ext uri="{FF2B5EF4-FFF2-40B4-BE49-F238E27FC236}">
                  <a16:creationId xmlns:a16="http://schemas.microsoft.com/office/drawing/2014/main" id="{E2120BAF-F5C4-B19C-3F76-2E32976021EC}"/>
                </a:ext>
              </a:extLst>
            </p:cNvPr>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629;p124">
              <a:extLst>
                <a:ext uri="{FF2B5EF4-FFF2-40B4-BE49-F238E27FC236}">
                  <a16:creationId xmlns:a16="http://schemas.microsoft.com/office/drawing/2014/main" id="{A3CB2950-72BA-190F-3CC8-EAE3E514E260}"/>
                </a:ext>
              </a:extLst>
            </p:cNvPr>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630;p124">
              <a:extLst>
                <a:ext uri="{FF2B5EF4-FFF2-40B4-BE49-F238E27FC236}">
                  <a16:creationId xmlns:a16="http://schemas.microsoft.com/office/drawing/2014/main" id="{EBC8B983-F91D-2311-C109-2E47DBC32875}"/>
                </a:ext>
              </a:extLst>
            </p:cNvPr>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631;p124">
              <a:extLst>
                <a:ext uri="{FF2B5EF4-FFF2-40B4-BE49-F238E27FC236}">
                  <a16:creationId xmlns:a16="http://schemas.microsoft.com/office/drawing/2014/main" id="{FE87A759-5AF0-6ED2-8398-66C4EFFAE6BD}"/>
                </a:ext>
              </a:extLst>
            </p:cNvPr>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632;p124">
              <a:extLst>
                <a:ext uri="{FF2B5EF4-FFF2-40B4-BE49-F238E27FC236}">
                  <a16:creationId xmlns:a16="http://schemas.microsoft.com/office/drawing/2014/main" id="{3D576641-C292-7487-A295-F145572A4642}"/>
                </a:ext>
              </a:extLst>
            </p:cNvPr>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633;p124">
              <a:extLst>
                <a:ext uri="{FF2B5EF4-FFF2-40B4-BE49-F238E27FC236}">
                  <a16:creationId xmlns:a16="http://schemas.microsoft.com/office/drawing/2014/main" id="{5E5DCC2A-1F9B-4716-FE58-A8967B621941}"/>
                </a:ext>
              </a:extLst>
            </p:cNvPr>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634;p124">
              <a:extLst>
                <a:ext uri="{FF2B5EF4-FFF2-40B4-BE49-F238E27FC236}">
                  <a16:creationId xmlns:a16="http://schemas.microsoft.com/office/drawing/2014/main" id="{E71BBECE-7407-39BA-EF63-5EC374C9669D}"/>
                </a:ext>
              </a:extLst>
            </p:cNvPr>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635;p124">
              <a:extLst>
                <a:ext uri="{FF2B5EF4-FFF2-40B4-BE49-F238E27FC236}">
                  <a16:creationId xmlns:a16="http://schemas.microsoft.com/office/drawing/2014/main" id="{F0E130D6-A967-BB88-56E3-F6E0B0E9F0A8}"/>
                </a:ext>
              </a:extLst>
            </p:cNvPr>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636;p124">
              <a:extLst>
                <a:ext uri="{FF2B5EF4-FFF2-40B4-BE49-F238E27FC236}">
                  <a16:creationId xmlns:a16="http://schemas.microsoft.com/office/drawing/2014/main" id="{0A674834-74B3-730B-B099-BA4BACD55773}"/>
                </a:ext>
              </a:extLst>
            </p:cNvPr>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637;p124">
              <a:extLst>
                <a:ext uri="{FF2B5EF4-FFF2-40B4-BE49-F238E27FC236}">
                  <a16:creationId xmlns:a16="http://schemas.microsoft.com/office/drawing/2014/main" id="{47D38F01-A727-F0CB-5FF4-616FC5EF92A9}"/>
                </a:ext>
              </a:extLst>
            </p:cNvPr>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638;p124">
              <a:extLst>
                <a:ext uri="{FF2B5EF4-FFF2-40B4-BE49-F238E27FC236}">
                  <a16:creationId xmlns:a16="http://schemas.microsoft.com/office/drawing/2014/main" id="{B26447A0-21AD-751B-7408-DA172C34E924}"/>
                </a:ext>
              </a:extLst>
            </p:cNvPr>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639;p124">
              <a:extLst>
                <a:ext uri="{FF2B5EF4-FFF2-40B4-BE49-F238E27FC236}">
                  <a16:creationId xmlns:a16="http://schemas.microsoft.com/office/drawing/2014/main" id="{97246675-005C-048D-3483-56A68B4ACCDF}"/>
                </a:ext>
              </a:extLst>
            </p:cNvPr>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640;p124">
              <a:extLst>
                <a:ext uri="{FF2B5EF4-FFF2-40B4-BE49-F238E27FC236}">
                  <a16:creationId xmlns:a16="http://schemas.microsoft.com/office/drawing/2014/main" id="{2F81B94F-1442-7B4F-907C-CDECD0A97653}"/>
                </a:ext>
              </a:extLst>
            </p:cNvPr>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641;p124">
              <a:extLst>
                <a:ext uri="{FF2B5EF4-FFF2-40B4-BE49-F238E27FC236}">
                  <a16:creationId xmlns:a16="http://schemas.microsoft.com/office/drawing/2014/main" id="{5BBB0C2A-34D7-1F00-E03C-81205E1E3AA4}"/>
                </a:ext>
              </a:extLst>
            </p:cNvPr>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642;p124">
              <a:extLst>
                <a:ext uri="{FF2B5EF4-FFF2-40B4-BE49-F238E27FC236}">
                  <a16:creationId xmlns:a16="http://schemas.microsoft.com/office/drawing/2014/main" id="{C0C3F71A-2F1B-2C45-92B4-B770A96A3E68}"/>
                </a:ext>
              </a:extLst>
            </p:cNvPr>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643;p124">
              <a:extLst>
                <a:ext uri="{FF2B5EF4-FFF2-40B4-BE49-F238E27FC236}">
                  <a16:creationId xmlns:a16="http://schemas.microsoft.com/office/drawing/2014/main" id="{D5417901-547A-74EE-407E-36C88EDDBF63}"/>
                </a:ext>
              </a:extLst>
            </p:cNvPr>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644;p124">
              <a:extLst>
                <a:ext uri="{FF2B5EF4-FFF2-40B4-BE49-F238E27FC236}">
                  <a16:creationId xmlns:a16="http://schemas.microsoft.com/office/drawing/2014/main" id="{6078A117-BA84-8353-A6C0-6E2262F854BF}"/>
                </a:ext>
              </a:extLst>
            </p:cNvPr>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645;p124">
              <a:extLst>
                <a:ext uri="{FF2B5EF4-FFF2-40B4-BE49-F238E27FC236}">
                  <a16:creationId xmlns:a16="http://schemas.microsoft.com/office/drawing/2014/main" id="{14B0DDEF-7798-FE09-D4D9-4802C911ECCC}"/>
                </a:ext>
              </a:extLst>
            </p:cNvPr>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646;p124">
              <a:extLst>
                <a:ext uri="{FF2B5EF4-FFF2-40B4-BE49-F238E27FC236}">
                  <a16:creationId xmlns:a16="http://schemas.microsoft.com/office/drawing/2014/main" id="{515FF705-DA4A-72A8-FEC6-5DAB9F4DA166}"/>
                </a:ext>
              </a:extLst>
            </p:cNvPr>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647;p124">
              <a:extLst>
                <a:ext uri="{FF2B5EF4-FFF2-40B4-BE49-F238E27FC236}">
                  <a16:creationId xmlns:a16="http://schemas.microsoft.com/office/drawing/2014/main" id="{A90FE495-47FA-C9E0-6101-9A0A68336E02}"/>
                </a:ext>
              </a:extLst>
            </p:cNvPr>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648;p124">
              <a:extLst>
                <a:ext uri="{FF2B5EF4-FFF2-40B4-BE49-F238E27FC236}">
                  <a16:creationId xmlns:a16="http://schemas.microsoft.com/office/drawing/2014/main" id="{8714243E-1C06-27B9-0384-A301D9D196BD}"/>
                </a:ext>
              </a:extLst>
            </p:cNvPr>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649;p124">
              <a:extLst>
                <a:ext uri="{FF2B5EF4-FFF2-40B4-BE49-F238E27FC236}">
                  <a16:creationId xmlns:a16="http://schemas.microsoft.com/office/drawing/2014/main" id="{FB499840-740E-B037-A7D0-1B990167D2C3}"/>
                </a:ext>
              </a:extLst>
            </p:cNvPr>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650;p124">
              <a:extLst>
                <a:ext uri="{FF2B5EF4-FFF2-40B4-BE49-F238E27FC236}">
                  <a16:creationId xmlns:a16="http://schemas.microsoft.com/office/drawing/2014/main" id="{AEEC8BD9-3B8F-1B4A-5433-F0A61AE61E95}"/>
                </a:ext>
              </a:extLst>
            </p:cNvPr>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651;p124">
              <a:extLst>
                <a:ext uri="{FF2B5EF4-FFF2-40B4-BE49-F238E27FC236}">
                  <a16:creationId xmlns:a16="http://schemas.microsoft.com/office/drawing/2014/main" id="{85B460CF-B1DE-995B-3BDC-F5B79F0F5612}"/>
                </a:ext>
              </a:extLst>
            </p:cNvPr>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652;p124">
              <a:extLst>
                <a:ext uri="{FF2B5EF4-FFF2-40B4-BE49-F238E27FC236}">
                  <a16:creationId xmlns:a16="http://schemas.microsoft.com/office/drawing/2014/main" id="{A4A2584F-F1D2-5C42-5AA9-6E5353FC1FB6}"/>
                </a:ext>
              </a:extLst>
            </p:cNvPr>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653;p124">
              <a:extLst>
                <a:ext uri="{FF2B5EF4-FFF2-40B4-BE49-F238E27FC236}">
                  <a16:creationId xmlns:a16="http://schemas.microsoft.com/office/drawing/2014/main" id="{E952F665-6D2D-D948-A41A-D6009B18B9D2}"/>
                </a:ext>
              </a:extLst>
            </p:cNvPr>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654;p124">
              <a:extLst>
                <a:ext uri="{FF2B5EF4-FFF2-40B4-BE49-F238E27FC236}">
                  <a16:creationId xmlns:a16="http://schemas.microsoft.com/office/drawing/2014/main" id="{572B8EDC-7433-EF62-925C-D552BD8E74A4}"/>
                </a:ext>
              </a:extLst>
            </p:cNvPr>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655;p124">
              <a:extLst>
                <a:ext uri="{FF2B5EF4-FFF2-40B4-BE49-F238E27FC236}">
                  <a16:creationId xmlns:a16="http://schemas.microsoft.com/office/drawing/2014/main" id="{BA1BB49D-57F3-E6D8-54D2-97550D805DC5}"/>
                </a:ext>
              </a:extLst>
            </p:cNvPr>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656;p124">
              <a:extLst>
                <a:ext uri="{FF2B5EF4-FFF2-40B4-BE49-F238E27FC236}">
                  <a16:creationId xmlns:a16="http://schemas.microsoft.com/office/drawing/2014/main" id="{1286FD05-FC7B-9388-BF75-9FBDACFF50E2}"/>
                </a:ext>
              </a:extLst>
            </p:cNvPr>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657;p124">
              <a:extLst>
                <a:ext uri="{FF2B5EF4-FFF2-40B4-BE49-F238E27FC236}">
                  <a16:creationId xmlns:a16="http://schemas.microsoft.com/office/drawing/2014/main" id="{E2248948-0FC5-AE54-8D9C-E1E3E36F5AA0}"/>
                </a:ext>
              </a:extLst>
            </p:cNvPr>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658;p124">
              <a:extLst>
                <a:ext uri="{FF2B5EF4-FFF2-40B4-BE49-F238E27FC236}">
                  <a16:creationId xmlns:a16="http://schemas.microsoft.com/office/drawing/2014/main" id="{0CF96083-75F1-4FE6-1492-6D4DB1C81237}"/>
                </a:ext>
              </a:extLst>
            </p:cNvPr>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659;p124">
              <a:extLst>
                <a:ext uri="{FF2B5EF4-FFF2-40B4-BE49-F238E27FC236}">
                  <a16:creationId xmlns:a16="http://schemas.microsoft.com/office/drawing/2014/main" id="{E38B3B20-92F2-4DB8-BE6E-557AB834BB21}"/>
                </a:ext>
              </a:extLst>
            </p:cNvPr>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660;p124">
              <a:extLst>
                <a:ext uri="{FF2B5EF4-FFF2-40B4-BE49-F238E27FC236}">
                  <a16:creationId xmlns:a16="http://schemas.microsoft.com/office/drawing/2014/main" id="{39F4A74B-002E-3D14-8CCA-8CC7EFB30C87}"/>
                </a:ext>
              </a:extLst>
            </p:cNvPr>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661;p124">
              <a:extLst>
                <a:ext uri="{FF2B5EF4-FFF2-40B4-BE49-F238E27FC236}">
                  <a16:creationId xmlns:a16="http://schemas.microsoft.com/office/drawing/2014/main" id="{7A3545E0-755B-E8E0-3BE6-E57FCB6877DC}"/>
                </a:ext>
              </a:extLst>
            </p:cNvPr>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662;p124">
              <a:extLst>
                <a:ext uri="{FF2B5EF4-FFF2-40B4-BE49-F238E27FC236}">
                  <a16:creationId xmlns:a16="http://schemas.microsoft.com/office/drawing/2014/main" id="{DB7ACF08-C728-28EE-01E5-BFEA485B085E}"/>
                </a:ext>
              </a:extLst>
            </p:cNvPr>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663;p124">
              <a:extLst>
                <a:ext uri="{FF2B5EF4-FFF2-40B4-BE49-F238E27FC236}">
                  <a16:creationId xmlns:a16="http://schemas.microsoft.com/office/drawing/2014/main" id="{0FAD49C2-EDA5-ECEF-43E6-81A3CA35BC24}"/>
                </a:ext>
              </a:extLst>
            </p:cNvPr>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664;p124">
              <a:extLst>
                <a:ext uri="{FF2B5EF4-FFF2-40B4-BE49-F238E27FC236}">
                  <a16:creationId xmlns:a16="http://schemas.microsoft.com/office/drawing/2014/main" id="{032A2137-7097-E1D5-81DD-568A74B64D2F}"/>
                </a:ext>
              </a:extLst>
            </p:cNvPr>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665;p124">
              <a:extLst>
                <a:ext uri="{FF2B5EF4-FFF2-40B4-BE49-F238E27FC236}">
                  <a16:creationId xmlns:a16="http://schemas.microsoft.com/office/drawing/2014/main" id="{C9444012-223B-B98E-4C94-378EDE56999E}"/>
                </a:ext>
              </a:extLst>
            </p:cNvPr>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666;p124">
              <a:extLst>
                <a:ext uri="{FF2B5EF4-FFF2-40B4-BE49-F238E27FC236}">
                  <a16:creationId xmlns:a16="http://schemas.microsoft.com/office/drawing/2014/main" id="{9B10B5C3-F68F-2100-4C61-66374733AF2D}"/>
                </a:ext>
              </a:extLst>
            </p:cNvPr>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667;p124">
              <a:extLst>
                <a:ext uri="{FF2B5EF4-FFF2-40B4-BE49-F238E27FC236}">
                  <a16:creationId xmlns:a16="http://schemas.microsoft.com/office/drawing/2014/main" id="{4767AEE8-CA68-F28C-694D-1F649EAED974}"/>
                </a:ext>
              </a:extLst>
            </p:cNvPr>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668;p124">
              <a:extLst>
                <a:ext uri="{FF2B5EF4-FFF2-40B4-BE49-F238E27FC236}">
                  <a16:creationId xmlns:a16="http://schemas.microsoft.com/office/drawing/2014/main" id="{45D9B848-BCC3-C9D1-47EC-EE4356DFC13C}"/>
                </a:ext>
              </a:extLst>
            </p:cNvPr>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669;p124">
              <a:extLst>
                <a:ext uri="{FF2B5EF4-FFF2-40B4-BE49-F238E27FC236}">
                  <a16:creationId xmlns:a16="http://schemas.microsoft.com/office/drawing/2014/main" id="{06861F47-044D-9F35-6F2E-8E0883E7CA95}"/>
                </a:ext>
              </a:extLst>
            </p:cNvPr>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670;p124">
              <a:extLst>
                <a:ext uri="{FF2B5EF4-FFF2-40B4-BE49-F238E27FC236}">
                  <a16:creationId xmlns:a16="http://schemas.microsoft.com/office/drawing/2014/main" id="{3858E5A0-466A-27B6-6E9D-231B87A2EC56}"/>
                </a:ext>
              </a:extLst>
            </p:cNvPr>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671;p124">
              <a:extLst>
                <a:ext uri="{FF2B5EF4-FFF2-40B4-BE49-F238E27FC236}">
                  <a16:creationId xmlns:a16="http://schemas.microsoft.com/office/drawing/2014/main" id="{AB08938A-8CAF-4754-69BC-C3E7DAB70EA4}"/>
                </a:ext>
              </a:extLst>
            </p:cNvPr>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672;p124">
              <a:extLst>
                <a:ext uri="{FF2B5EF4-FFF2-40B4-BE49-F238E27FC236}">
                  <a16:creationId xmlns:a16="http://schemas.microsoft.com/office/drawing/2014/main" id="{A3818E83-A6EC-3B1D-E822-1A55D3E0334D}"/>
                </a:ext>
              </a:extLst>
            </p:cNvPr>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673;p124">
              <a:extLst>
                <a:ext uri="{FF2B5EF4-FFF2-40B4-BE49-F238E27FC236}">
                  <a16:creationId xmlns:a16="http://schemas.microsoft.com/office/drawing/2014/main" id="{751A6411-D28D-73A9-F807-BF85E9575A85}"/>
                </a:ext>
              </a:extLst>
            </p:cNvPr>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674;p124">
              <a:extLst>
                <a:ext uri="{FF2B5EF4-FFF2-40B4-BE49-F238E27FC236}">
                  <a16:creationId xmlns:a16="http://schemas.microsoft.com/office/drawing/2014/main" id="{5584729C-518C-D526-0240-E1DD70288293}"/>
                </a:ext>
              </a:extLst>
            </p:cNvPr>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675;p124">
              <a:extLst>
                <a:ext uri="{FF2B5EF4-FFF2-40B4-BE49-F238E27FC236}">
                  <a16:creationId xmlns:a16="http://schemas.microsoft.com/office/drawing/2014/main" id="{9B6EF46D-4FEE-7175-8E46-502B08766DCD}"/>
                </a:ext>
              </a:extLst>
            </p:cNvPr>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676;p124">
              <a:extLst>
                <a:ext uri="{FF2B5EF4-FFF2-40B4-BE49-F238E27FC236}">
                  <a16:creationId xmlns:a16="http://schemas.microsoft.com/office/drawing/2014/main" id="{04A5FBB9-0607-04EA-6335-182CACAA852B}"/>
                </a:ext>
              </a:extLst>
            </p:cNvPr>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677;p124">
              <a:extLst>
                <a:ext uri="{FF2B5EF4-FFF2-40B4-BE49-F238E27FC236}">
                  <a16:creationId xmlns:a16="http://schemas.microsoft.com/office/drawing/2014/main" id="{F6518B3D-387E-22C9-AAFB-1DC75C482CB1}"/>
                </a:ext>
              </a:extLst>
            </p:cNvPr>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678;p124">
              <a:extLst>
                <a:ext uri="{FF2B5EF4-FFF2-40B4-BE49-F238E27FC236}">
                  <a16:creationId xmlns:a16="http://schemas.microsoft.com/office/drawing/2014/main" id="{EFA34884-5678-FB8B-975C-CC8836D5EDF5}"/>
                </a:ext>
              </a:extLst>
            </p:cNvPr>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679;p124">
              <a:extLst>
                <a:ext uri="{FF2B5EF4-FFF2-40B4-BE49-F238E27FC236}">
                  <a16:creationId xmlns:a16="http://schemas.microsoft.com/office/drawing/2014/main" id="{EF928534-9198-964D-B687-F65584591C6A}"/>
                </a:ext>
              </a:extLst>
            </p:cNvPr>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680;p124">
              <a:extLst>
                <a:ext uri="{FF2B5EF4-FFF2-40B4-BE49-F238E27FC236}">
                  <a16:creationId xmlns:a16="http://schemas.microsoft.com/office/drawing/2014/main" id="{819035B4-BD45-CC8A-5A30-08C552AF3578}"/>
                </a:ext>
              </a:extLst>
            </p:cNvPr>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681;p124">
              <a:extLst>
                <a:ext uri="{FF2B5EF4-FFF2-40B4-BE49-F238E27FC236}">
                  <a16:creationId xmlns:a16="http://schemas.microsoft.com/office/drawing/2014/main" id="{819DFFF9-E4FA-D69A-F3AE-26437DDE7640}"/>
                </a:ext>
              </a:extLst>
            </p:cNvPr>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682;p124">
              <a:extLst>
                <a:ext uri="{FF2B5EF4-FFF2-40B4-BE49-F238E27FC236}">
                  <a16:creationId xmlns:a16="http://schemas.microsoft.com/office/drawing/2014/main" id="{D7239DF2-1C97-222D-74D4-DA3C904DCDE7}"/>
                </a:ext>
              </a:extLst>
            </p:cNvPr>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683;p124">
              <a:extLst>
                <a:ext uri="{FF2B5EF4-FFF2-40B4-BE49-F238E27FC236}">
                  <a16:creationId xmlns:a16="http://schemas.microsoft.com/office/drawing/2014/main" id="{B3A12037-94C6-852C-CAFB-241D1263BB22}"/>
                </a:ext>
              </a:extLst>
            </p:cNvPr>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684;p124">
              <a:extLst>
                <a:ext uri="{FF2B5EF4-FFF2-40B4-BE49-F238E27FC236}">
                  <a16:creationId xmlns:a16="http://schemas.microsoft.com/office/drawing/2014/main" id="{969ED030-55E0-DFE5-A4B2-91379F6297CA}"/>
                </a:ext>
              </a:extLst>
            </p:cNvPr>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2685;p124">
              <a:extLst>
                <a:ext uri="{FF2B5EF4-FFF2-40B4-BE49-F238E27FC236}">
                  <a16:creationId xmlns:a16="http://schemas.microsoft.com/office/drawing/2014/main" id="{43EC7C17-21BC-875B-C676-396219ED5750}"/>
                </a:ext>
              </a:extLst>
            </p:cNvPr>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2686;p124">
              <a:extLst>
                <a:ext uri="{FF2B5EF4-FFF2-40B4-BE49-F238E27FC236}">
                  <a16:creationId xmlns:a16="http://schemas.microsoft.com/office/drawing/2014/main" id="{B9B4DBB1-14D8-FC31-B550-E0258E2F52E3}"/>
                </a:ext>
              </a:extLst>
            </p:cNvPr>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687;p124">
              <a:extLst>
                <a:ext uri="{FF2B5EF4-FFF2-40B4-BE49-F238E27FC236}">
                  <a16:creationId xmlns:a16="http://schemas.microsoft.com/office/drawing/2014/main" id="{A48A0FF4-8C91-54FE-DCC0-B2E5BD6C3D7F}"/>
                </a:ext>
              </a:extLst>
            </p:cNvPr>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688;p124">
              <a:extLst>
                <a:ext uri="{FF2B5EF4-FFF2-40B4-BE49-F238E27FC236}">
                  <a16:creationId xmlns:a16="http://schemas.microsoft.com/office/drawing/2014/main" id="{858B3B83-F4D7-7D5F-AF13-D3E502838F09}"/>
                </a:ext>
              </a:extLst>
            </p:cNvPr>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689;p124">
              <a:extLst>
                <a:ext uri="{FF2B5EF4-FFF2-40B4-BE49-F238E27FC236}">
                  <a16:creationId xmlns:a16="http://schemas.microsoft.com/office/drawing/2014/main" id="{9BE2D403-8536-90A4-405F-DFB61E0E20F8}"/>
                </a:ext>
              </a:extLst>
            </p:cNvPr>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690;p124">
              <a:extLst>
                <a:ext uri="{FF2B5EF4-FFF2-40B4-BE49-F238E27FC236}">
                  <a16:creationId xmlns:a16="http://schemas.microsoft.com/office/drawing/2014/main" id="{64BF9925-72D2-02B7-B19D-C8CA7BD040F7}"/>
                </a:ext>
              </a:extLst>
            </p:cNvPr>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691;p124">
              <a:extLst>
                <a:ext uri="{FF2B5EF4-FFF2-40B4-BE49-F238E27FC236}">
                  <a16:creationId xmlns:a16="http://schemas.microsoft.com/office/drawing/2014/main" id="{0D037FC5-03A3-B8B7-92D1-8CAA42E4F1AF}"/>
                </a:ext>
              </a:extLst>
            </p:cNvPr>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692;p124">
              <a:extLst>
                <a:ext uri="{FF2B5EF4-FFF2-40B4-BE49-F238E27FC236}">
                  <a16:creationId xmlns:a16="http://schemas.microsoft.com/office/drawing/2014/main" id="{57750F32-B7A4-34A1-6766-1F009FE4B820}"/>
                </a:ext>
              </a:extLst>
            </p:cNvPr>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693;p124">
              <a:extLst>
                <a:ext uri="{FF2B5EF4-FFF2-40B4-BE49-F238E27FC236}">
                  <a16:creationId xmlns:a16="http://schemas.microsoft.com/office/drawing/2014/main" id="{2BC7AAA9-A67D-769D-C4CF-A486FB37BE9C}"/>
                </a:ext>
              </a:extLst>
            </p:cNvPr>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694;p124">
              <a:extLst>
                <a:ext uri="{FF2B5EF4-FFF2-40B4-BE49-F238E27FC236}">
                  <a16:creationId xmlns:a16="http://schemas.microsoft.com/office/drawing/2014/main" id="{EBD97FAD-6770-C471-CAE2-322F10E60123}"/>
                </a:ext>
              </a:extLst>
            </p:cNvPr>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695;p124">
              <a:extLst>
                <a:ext uri="{FF2B5EF4-FFF2-40B4-BE49-F238E27FC236}">
                  <a16:creationId xmlns:a16="http://schemas.microsoft.com/office/drawing/2014/main" id="{E21B722E-E914-08AD-5E81-90CC5A84996C}"/>
                </a:ext>
              </a:extLst>
            </p:cNvPr>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696;p124">
              <a:extLst>
                <a:ext uri="{FF2B5EF4-FFF2-40B4-BE49-F238E27FC236}">
                  <a16:creationId xmlns:a16="http://schemas.microsoft.com/office/drawing/2014/main" id="{D5332D72-B3C5-E1CD-6C10-BCB3B80D51C4}"/>
                </a:ext>
              </a:extLst>
            </p:cNvPr>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697;p124">
              <a:extLst>
                <a:ext uri="{FF2B5EF4-FFF2-40B4-BE49-F238E27FC236}">
                  <a16:creationId xmlns:a16="http://schemas.microsoft.com/office/drawing/2014/main" id="{02140495-696A-3AE7-F23C-C6D439103982}"/>
                </a:ext>
              </a:extLst>
            </p:cNvPr>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698;p124">
              <a:extLst>
                <a:ext uri="{FF2B5EF4-FFF2-40B4-BE49-F238E27FC236}">
                  <a16:creationId xmlns:a16="http://schemas.microsoft.com/office/drawing/2014/main" id="{48CB0377-C569-F501-F99E-0F01DFCF3D2F}"/>
                </a:ext>
              </a:extLst>
            </p:cNvPr>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699;p124">
              <a:extLst>
                <a:ext uri="{FF2B5EF4-FFF2-40B4-BE49-F238E27FC236}">
                  <a16:creationId xmlns:a16="http://schemas.microsoft.com/office/drawing/2014/main" id="{0D4E0562-6A56-124F-B5DB-29D0E9353271}"/>
                </a:ext>
              </a:extLst>
            </p:cNvPr>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700;p124">
              <a:extLst>
                <a:ext uri="{FF2B5EF4-FFF2-40B4-BE49-F238E27FC236}">
                  <a16:creationId xmlns:a16="http://schemas.microsoft.com/office/drawing/2014/main" id="{0144BAEE-8CFC-5450-9FA4-27531D044217}"/>
                </a:ext>
              </a:extLst>
            </p:cNvPr>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701;p124">
              <a:extLst>
                <a:ext uri="{FF2B5EF4-FFF2-40B4-BE49-F238E27FC236}">
                  <a16:creationId xmlns:a16="http://schemas.microsoft.com/office/drawing/2014/main" id="{D873A30E-D4E2-70F4-83F3-6202C42C39DC}"/>
                </a:ext>
              </a:extLst>
            </p:cNvPr>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702;p124">
              <a:extLst>
                <a:ext uri="{FF2B5EF4-FFF2-40B4-BE49-F238E27FC236}">
                  <a16:creationId xmlns:a16="http://schemas.microsoft.com/office/drawing/2014/main" id="{3F643A32-8887-46B7-DADC-5360B775D133}"/>
                </a:ext>
              </a:extLst>
            </p:cNvPr>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703;p124">
              <a:extLst>
                <a:ext uri="{FF2B5EF4-FFF2-40B4-BE49-F238E27FC236}">
                  <a16:creationId xmlns:a16="http://schemas.microsoft.com/office/drawing/2014/main" id="{F2F5F698-EAAA-86F7-0498-F62C4E8028B2}"/>
                </a:ext>
              </a:extLst>
            </p:cNvPr>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704;p124">
              <a:extLst>
                <a:ext uri="{FF2B5EF4-FFF2-40B4-BE49-F238E27FC236}">
                  <a16:creationId xmlns:a16="http://schemas.microsoft.com/office/drawing/2014/main" id="{40DC2F26-A937-14FF-94CE-0F98961F3FA5}"/>
                </a:ext>
              </a:extLst>
            </p:cNvPr>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705;p124">
              <a:extLst>
                <a:ext uri="{FF2B5EF4-FFF2-40B4-BE49-F238E27FC236}">
                  <a16:creationId xmlns:a16="http://schemas.microsoft.com/office/drawing/2014/main" id="{7DFB40AB-DF8D-134F-90D7-3D299F888ACA}"/>
                </a:ext>
              </a:extLst>
            </p:cNvPr>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706;p124">
              <a:extLst>
                <a:ext uri="{FF2B5EF4-FFF2-40B4-BE49-F238E27FC236}">
                  <a16:creationId xmlns:a16="http://schemas.microsoft.com/office/drawing/2014/main" id="{E3BC6579-9DC3-EA7A-0DA0-7D9D6E66B930}"/>
                </a:ext>
              </a:extLst>
            </p:cNvPr>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707;p124">
              <a:extLst>
                <a:ext uri="{FF2B5EF4-FFF2-40B4-BE49-F238E27FC236}">
                  <a16:creationId xmlns:a16="http://schemas.microsoft.com/office/drawing/2014/main" id="{6060FD8F-D528-1A52-C15E-E6B8CBA1E6CA}"/>
                </a:ext>
              </a:extLst>
            </p:cNvPr>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708;p124">
              <a:extLst>
                <a:ext uri="{FF2B5EF4-FFF2-40B4-BE49-F238E27FC236}">
                  <a16:creationId xmlns:a16="http://schemas.microsoft.com/office/drawing/2014/main" id="{36DC0414-D3FB-C254-BB44-EDEB5BBD7239}"/>
                </a:ext>
              </a:extLst>
            </p:cNvPr>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709;p124">
              <a:extLst>
                <a:ext uri="{FF2B5EF4-FFF2-40B4-BE49-F238E27FC236}">
                  <a16:creationId xmlns:a16="http://schemas.microsoft.com/office/drawing/2014/main" id="{98C117A2-5BA6-1C08-8795-392E7510C065}"/>
                </a:ext>
              </a:extLst>
            </p:cNvPr>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710;p124">
              <a:extLst>
                <a:ext uri="{FF2B5EF4-FFF2-40B4-BE49-F238E27FC236}">
                  <a16:creationId xmlns:a16="http://schemas.microsoft.com/office/drawing/2014/main" id="{5A119167-D7EF-26AB-8F09-4157E5524D89}"/>
                </a:ext>
              </a:extLst>
            </p:cNvPr>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711;p124">
              <a:extLst>
                <a:ext uri="{FF2B5EF4-FFF2-40B4-BE49-F238E27FC236}">
                  <a16:creationId xmlns:a16="http://schemas.microsoft.com/office/drawing/2014/main" id="{75756BF2-E891-5C31-9C21-BA2264FFEDED}"/>
                </a:ext>
              </a:extLst>
            </p:cNvPr>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712;p124">
              <a:extLst>
                <a:ext uri="{FF2B5EF4-FFF2-40B4-BE49-F238E27FC236}">
                  <a16:creationId xmlns:a16="http://schemas.microsoft.com/office/drawing/2014/main" id="{20148D45-649C-8E58-764A-8266F75B2771}"/>
                </a:ext>
              </a:extLst>
            </p:cNvPr>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713;p124">
              <a:extLst>
                <a:ext uri="{FF2B5EF4-FFF2-40B4-BE49-F238E27FC236}">
                  <a16:creationId xmlns:a16="http://schemas.microsoft.com/office/drawing/2014/main" id="{89586283-3205-89AD-833E-4BE8084C38B5}"/>
                </a:ext>
              </a:extLst>
            </p:cNvPr>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714;p124">
              <a:extLst>
                <a:ext uri="{FF2B5EF4-FFF2-40B4-BE49-F238E27FC236}">
                  <a16:creationId xmlns:a16="http://schemas.microsoft.com/office/drawing/2014/main" id="{16CE8084-87FC-BE19-B02E-AF59058E5390}"/>
                </a:ext>
              </a:extLst>
            </p:cNvPr>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715;p124">
              <a:extLst>
                <a:ext uri="{FF2B5EF4-FFF2-40B4-BE49-F238E27FC236}">
                  <a16:creationId xmlns:a16="http://schemas.microsoft.com/office/drawing/2014/main" id="{2150CF53-06BE-574C-7ECE-96C80487B021}"/>
                </a:ext>
              </a:extLst>
            </p:cNvPr>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716;p124">
              <a:extLst>
                <a:ext uri="{FF2B5EF4-FFF2-40B4-BE49-F238E27FC236}">
                  <a16:creationId xmlns:a16="http://schemas.microsoft.com/office/drawing/2014/main" id="{B962C2DE-47FE-9465-A3AA-A98A4B29C0F4}"/>
                </a:ext>
              </a:extLst>
            </p:cNvPr>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717;p124">
              <a:extLst>
                <a:ext uri="{FF2B5EF4-FFF2-40B4-BE49-F238E27FC236}">
                  <a16:creationId xmlns:a16="http://schemas.microsoft.com/office/drawing/2014/main" id="{555739F6-B33C-CD61-15F1-D9365C8635E4}"/>
                </a:ext>
              </a:extLst>
            </p:cNvPr>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718;p124">
              <a:extLst>
                <a:ext uri="{FF2B5EF4-FFF2-40B4-BE49-F238E27FC236}">
                  <a16:creationId xmlns:a16="http://schemas.microsoft.com/office/drawing/2014/main" id="{87DC7449-18BD-CD60-942F-31A10DF96E53}"/>
                </a:ext>
              </a:extLst>
            </p:cNvPr>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719;p124">
              <a:extLst>
                <a:ext uri="{FF2B5EF4-FFF2-40B4-BE49-F238E27FC236}">
                  <a16:creationId xmlns:a16="http://schemas.microsoft.com/office/drawing/2014/main" id="{8F116C6A-BE98-28A4-43F7-6E8C03987B2F}"/>
                </a:ext>
              </a:extLst>
            </p:cNvPr>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720;p124">
              <a:extLst>
                <a:ext uri="{FF2B5EF4-FFF2-40B4-BE49-F238E27FC236}">
                  <a16:creationId xmlns:a16="http://schemas.microsoft.com/office/drawing/2014/main" id="{6FD66658-515A-9FF5-8B73-308E6CA45C40}"/>
                </a:ext>
              </a:extLst>
            </p:cNvPr>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721;p124">
              <a:extLst>
                <a:ext uri="{FF2B5EF4-FFF2-40B4-BE49-F238E27FC236}">
                  <a16:creationId xmlns:a16="http://schemas.microsoft.com/office/drawing/2014/main" id="{F11C1AB9-83F8-A23C-10E9-3E0131AD559F}"/>
                </a:ext>
              </a:extLst>
            </p:cNvPr>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722;p124">
              <a:extLst>
                <a:ext uri="{FF2B5EF4-FFF2-40B4-BE49-F238E27FC236}">
                  <a16:creationId xmlns:a16="http://schemas.microsoft.com/office/drawing/2014/main" id="{E0250354-9783-A967-D395-C9E7927DFA9E}"/>
                </a:ext>
              </a:extLst>
            </p:cNvPr>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723;p124">
              <a:extLst>
                <a:ext uri="{FF2B5EF4-FFF2-40B4-BE49-F238E27FC236}">
                  <a16:creationId xmlns:a16="http://schemas.microsoft.com/office/drawing/2014/main" id="{6CB51158-5C49-CC5C-300E-2CBF60E5376E}"/>
                </a:ext>
              </a:extLst>
            </p:cNvPr>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724;p124">
              <a:extLst>
                <a:ext uri="{FF2B5EF4-FFF2-40B4-BE49-F238E27FC236}">
                  <a16:creationId xmlns:a16="http://schemas.microsoft.com/office/drawing/2014/main" id="{977EC28C-1942-BDD2-58FB-02052AA74677}"/>
                </a:ext>
              </a:extLst>
            </p:cNvPr>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725;p124">
              <a:extLst>
                <a:ext uri="{FF2B5EF4-FFF2-40B4-BE49-F238E27FC236}">
                  <a16:creationId xmlns:a16="http://schemas.microsoft.com/office/drawing/2014/main" id="{CFB278EF-CBD6-E1C4-8FF6-9FB4398A06CD}"/>
                </a:ext>
              </a:extLst>
            </p:cNvPr>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726;p124">
              <a:extLst>
                <a:ext uri="{FF2B5EF4-FFF2-40B4-BE49-F238E27FC236}">
                  <a16:creationId xmlns:a16="http://schemas.microsoft.com/office/drawing/2014/main" id="{07454526-5EFA-F2EA-1630-6956926B159A}"/>
                </a:ext>
              </a:extLst>
            </p:cNvPr>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727;p124">
              <a:extLst>
                <a:ext uri="{FF2B5EF4-FFF2-40B4-BE49-F238E27FC236}">
                  <a16:creationId xmlns:a16="http://schemas.microsoft.com/office/drawing/2014/main" id="{1E99C78C-3A40-B1C6-7960-9AFE38DFE150}"/>
                </a:ext>
              </a:extLst>
            </p:cNvPr>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728;p124">
              <a:extLst>
                <a:ext uri="{FF2B5EF4-FFF2-40B4-BE49-F238E27FC236}">
                  <a16:creationId xmlns:a16="http://schemas.microsoft.com/office/drawing/2014/main" id="{B3DC2C2A-3D7E-0760-B584-77B1704C147C}"/>
                </a:ext>
              </a:extLst>
            </p:cNvPr>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729;p124">
              <a:extLst>
                <a:ext uri="{FF2B5EF4-FFF2-40B4-BE49-F238E27FC236}">
                  <a16:creationId xmlns:a16="http://schemas.microsoft.com/office/drawing/2014/main" id="{E3C1AF9C-C79F-3F0C-6369-4CACB8572A23}"/>
                </a:ext>
              </a:extLst>
            </p:cNvPr>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730;p124">
              <a:extLst>
                <a:ext uri="{FF2B5EF4-FFF2-40B4-BE49-F238E27FC236}">
                  <a16:creationId xmlns:a16="http://schemas.microsoft.com/office/drawing/2014/main" id="{AAFC7768-56E2-4789-677D-C5ED65112E63}"/>
                </a:ext>
              </a:extLst>
            </p:cNvPr>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731;p124">
              <a:extLst>
                <a:ext uri="{FF2B5EF4-FFF2-40B4-BE49-F238E27FC236}">
                  <a16:creationId xmlns:a16="http://schemas.microsoft.com/office/drawing/2014/main" id="{650FABA3-2307-2A53-808F-4A53E863363F}"/>
                </a:ext>
              </a:extLst>
            </p:cNvPr>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732;p124">
              <a:extLst>
                <a:ext uri="{FF2B5EF4-FFF2-40B4-BE49-F238E27FC236}">
                  <a16:creationId xmlns:a16="http://schemas.microsoft.com/office/drawing/2014/main" id="{05A6874B-E8F0-53C3-4C13-9AC96765BF00}"/>
                </a:ext>
              </a:extLst>
            </p:cNvPr>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733;p124">
              <a:extLst>
                <a:ext uri="{FF2B5EF4-FFF2-40B4-BE49-F238E27FC236}">
                  <a16:creationId xmlns:a16="http://schemas.microsoft.com/office/drawing/2014/main" id="{9FE7C345-23A2-2DDB-E078-0DC5A19270EB}"/>
                </a:ext>
              </a:extLst>
            </p:cNvPr>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734;p124">
              <a:extLst>
                <a:ext uri="{FF2B5EF4-FFF2-40B4-BE49-F238E27FC236}">
                  <a16:creationId xmlns:a16="http://schemas.microsoft.com/office/drawing/2014/main" id="{6C30B51E-FB6E-5678-8E62-D34C9E5C125A}"/>
                </a:ext>
              </a:extLst>
            </p:cNvPr>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735;p124">
              <a:extLst>
                <a:ext uri="{FF2B5EF4-FFF2-40B4-BE49-F238E27FC236}">
                  <a16:creationId xmlns:a16="http://schemas.microsoft.com/office/drawing/2014/main" id="{15245E6C-9EB2-BE7F-899D-F293912DD451}"/>
                </a:ext>
              </a:extLst>
            </p:cNvPr>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736;p124">
              <a:extLst>
                <a:ext uri="{FF2B5EF4-FFF2-40B4-BE49-F238E27FC236}">
                  <a16:creationId xmlns:a16="http://schemas.microsoft.com/office/drawing/2014/main" id="{50ED35CD-A092-235C-E312-49DC94FC9794}"/>
                </a:ext>
              </a:extLst>
            </p:cNvPr>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737;p124">
              <a:extLst>
                <a:ext uri="{FF2B5EF4-FFF2-40B4-BE49-F238E27FC236}">
                  <a16:creationId xmlns:a16="http://schemas.microsoft.com/office/drawing/2014/main" id="{8DF87147-FE32-4FF5-5B64-E7B39CFAD57F}"/>
                </a:ext>
              </a:extLst>
            </p:cNvPr>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738;p124">
              <a:extLst>
                <a:ext uri="{FF2B5EF4-FFF2-40B4-BE49-F238E27FC236}">
                  <a16:creationId xmlns:a16="http://schemas.microsoft.com/office/drawing/2014/main" id="{5CDC0CEB-2FA5-6035-3FDE-DEA843617CCC}"/>
                </a:ext>
              </a:extLst>
            </p:cNvPr>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739;p124">
              <a:extLst>
                <a:ext uri="{FF2B5EF4-FFF2-40B4-BE49-F238E27FC236}">
                  <a16:creationId xmlns:a16="http://schemas.microsoft.com/office/drawing/2014/main" id="{40229323-B5C1-912E-524E-C48C655A8BEA}"/>
                </a:ext>
              </a:extLst>
            </p:cNvPr>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740;p124">
              <a:extLst>
                <a:ext uri="{FF2B5EF4-FFF2-40B4-BE49-F238E27FC236}">
                  <a16:creationId xmlns:a16="http://schemas.microsoft.com/office/drawing/2014/main" id="{5B38D9B1-A534-9DF8-6833-E2411EB7BCDF}"/>
                </a:ext>
              </a:extLst>
            </p:cNvPr>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741;p124">
              <a:extLst>
                <a:ext uri="{FF2B5EF4-FFF2-40B4-BE49-F238E27FC236}">
                  <a16:creationId xmlns:a16="http://schemas.microsoft.com/office/drawing/2014/main" id="{E689140A-E106-A63A-3497-FD5D24180DD0}"/>
                </a:ext>
              </a:extLst>
            </p:cNvPr>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742;p124">
              <a:extLst>
                <a:ext uri="{FF2B5EF4-FFF2-40B4-BE49-F238E27FC236}">
                  <a16:creationId xmlns:a16="http://schemas.microsoft.com/office/drawing/2014/main" id="{609BB9F3-06A3-2B99-D2E0-BCCA20877E20}"/>
                </a:ext>
              </a:extLst>
            </p:cNvPr>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743;p124">
              <a:extLst>
                <a:ext uri="{FF2B5EF4-FFF2-40B4-BE49-F238E27FC236}">
                  <a16:creationId xmlns:a16="http://schemas.microsoft.com/office/drawing/2014/main" id="{B767C3C9-CB97-B1F3-3EB2-D4FD7872B486}"/>
                </a:ext>
              </a:extLst>
            </p:cNvPr>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744;p124">
              <a:extLst>
                <a:ext uri="{FF2B5EF4-FFF2-40B4-BE49-F238E27FC236}">
                  <a16:creationId xmlns:a16="http://schemas.microsoft.com/office/drawing/2014/main" id="{C0DAF712-B0BB-9E30-3C14-A905EC215E10}"/>
                </a:ext>
              </a:extLst>
            </p:cNvPr>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745;p124">
              <a:extLst>
                <a:ext uri="{FF2B5EF4-FFF2-40B4-BE49-F238E27FC236}">
                  <a16:creationId xmlns:a16="http://schemas.microsoft.com/office/drawing/2014/main" id="{045624A5-7543-C692-C82B-15E7F3D04C6B}"/>
                </a:ext>
              </a:extLst>
            </p:cNvPr>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746;p124">
              <a:extLst>
                <a:ext uri="{FF2B5EF4-FFF2-40B4-BE49-F238E27FC236}">
                  <a16:creationId xmlns:a16="http://schemas.microsoft.com/office/drawing/2014/main" id="{26B41F33-552E-F0C3-D394-68141952DC15}"/>
                </a:ext>
              </a:extLst>
            </p:cNvPr>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747;p124">
              <a:extLst>
                <a:ext uri="{FF2B5EF4-FFF2-40B4-BE49-F238E27FC236}">
                  <a16:creationId xmlns:a16="http://schemas.microsoft.com/office/drawing/2014/main" id="{A7A60335-E735-1E0A-2CC6-E43AB95642B9}"/>
                </a:ext>
              </a:extLst>
            </p:cNvPr>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748;p124">
              <a:extLst>
                <a:ext uri="{FF2B5EF4-FFF2-40B4-BE49-F238E27FC236}">
                  <a16:creationId xmlns:a16="http://schemas.microsoft.com/office/drawing/2014/main" id="{57713E6E-896E-AED4-864D-C41573087CAC}"/>
                </a:ext>
              </a:extLst>
            </p:cNvPr>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749;p124">
              <a:extLst>
                <a:ext uri="{FF2B5EF4-FFF2-40B4-BE49-F238E27FC236}">
                  <a16:creationId xmlns:a16="http://schemas.microsoft.com/office/drawing/2014/main" id="{CC190F22-C827-A45F-ED06-05D77179AF87}"/>
                </a:ext>
              </a:extLst>
            </p:cNvPr>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750;p124">
              <a:extLst>
                <a:ext uri="{FF2B5EF4-FFF2-40B4-BE49-F238E27FC236}">
                  <a16:creationId xmlns:a16="http://schemas.microsoft.com/office/drawing/2014/main" id="{06E82159-556E-F054-A1A7-DA868C50F167}"/>
                </a:ext>
              </a:extLst>
            </p:cNvPr>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751;p124">
              <a:extLst>
                <a:ext uri="{FF2B5EF4-FFF2-40B4-BE49-F238E27FC236}">
                  <a16:creationId xmlns:a16="http://schemas.microsoft.com/office/drawing/2014/main" id="{EFDF9672-B8C8-5941-3E4E-7D019535440F}"/>
                </a:ext>
              </a:extLst>
            </p:cNvPr>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752;p124">
              <a:extLst>
                <a:ext uri="{FF2B5EF4-FFF2-40B4-BE49-F238E27FC236}">
                  <a16:creationId xmlns:a16="http://schemas.microsoft.com/office/drawing/2014/main" id="{98F889BD-834E-C87D-8848-13AECF84E4C8}"/>
                </a:ext>
              </a:extLst>
            </p:cNvPr>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753;p124">
              <a:extLst>
                <a:ext uri="{FF2B5EF4-FFF2-40B4-BE49-F238E27FC236}">
                  <a16:creationId xmlns:a16="http://schemas.microsoft.com/office/drawing/2014/main" id="{F50D6F6A-5F8E-A2AD-808A-3BA75376E5FE}"/>
                </a:ext>
              </a:extLst>
            </p:cNvPr>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754;p124">
              <a:extLst>
                <a:ext uri="{FF2B5EF4-FFF2-40B4-BE49-F238E27FC236}">
                  <a16:creationId xmlns:a16="http://schemas.microsoft.com/office/drawing/2014/main" id="{A6269C64-AAB3-1097-566C-6B7929B579C2}"/>
                </a:ext>
              </a:extLst>
            </p:cNvPr>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755;p124">
              <a:extLst>
                <a:ext uri="{FF2B5EF4-FFF2-40B4-BE49-F238E27FC236}">
                  <a16:creationId xmlns:a16="http://schemas.microsoft.com/office/drawing/2014/main" id="{039C3B3B-4860-0BE6-FD8B-42AECFDC7A76}"/>
                </a:ext>
              </a:extLst>
            </p:cNvPr>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756;p124">
              <a:extLst>
                <a:ext uri="{FF2B5EF4-FFF2-40B4-BE49-F238E27FC236}">
                  <a16:creationId xmlns:a16="http://schemas.microsoft.com/office/drawing/2014/main" id="{9C5AB7B0-0085-A4B1-7009-0513DD6491E5}"/>
                </a:ext>
              </a:extLst>
            </p:cNvPr>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757;p124">
              <a:extLst>
                <a:ext uri="{FF2B5EF4-FFF2-40B4-BE49-F238E27FC236}">
                  <a16:creationId xmlns:a16="http://schemas.microsoft.com/office/drawing/2014/main" id="{FBE90D76-5FCA-80C8-B73A-8D3DD9CA54B6}"/>
                </a:ext>
              </a:extLst>
            </p:cNvPr>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758;p124">
              <a:extLst>
                <a:ext uri="{FF2B5EF4-FFF2-40B4-BE49-F238E27FC236}">
                  <a16:creationId xmlns:a16="http://schemas.microsoft.com/office/drawing/2014/main" id="{5D573BA9-AEBB-D535-FB25-8626C212AE66}"/>
                </a:ext>
              </a:extLst>
            </p:cNvPr>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759;p124">
              <a:extLst>
                <a:ext uri="{FF2B5EF4-FFF2-40B4-BE49-F238E27FC236}">
                  <a16:creationId xmlns:a16="http://schemas.microsoft.com/office/drawing/2014/main" id="{DC3D0715-5EC2-EFB9-38CD-3E5FD3462739}"/>
                </a:ext>
              </a:extLst>
            </p:cNvPr>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760;p124">
              <a:extLst>
                <a:ext uri="{FF2B5EF4-FFF2-40B4-BE49-F238E27FC236}">
                  <a16:creationId xmlns:a16="http://schemas.microsoft.com/office/drawing/2014/main" id="{1853A03B-BE10-7797-C81D-A0E6EEDD2D21}"/>
                </a:ext>
              </a:extLst>
            </p:cNvPr>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761;p124">
              <a:extLst>
                <a:ext uri="{FF2B5EF4-FFF2-40B4-BE49-F238E27FC236}">
                  <a16:creationId xmlns:a16="http://schemas.microsoft.com/office/drawing/2014/main" id="{657F7487-E9F1-479A-67EF-2D2DDA906CD4}"/>
                </a:ext>
              </a:extLst>
            </p:cNvPr>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762;p124">
              <a:extLst>
                <a:ext uri="{FF2B5EF4-FFF2-40B4-BE49-F238E27FC236}">
                  <a16:creationId xmlns:a16="http://schemas.microsoft.com/office/drawing/2014/main" id="{DF642CE2-AA62-7374-B60B-0F0C2D1D19F3}"/>
                </a:ext>
              </a:extLst>
            </p:cNvPr>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763;p124">
              <a:extLst>
                <a:ext uri="{FF2B5EF4-FFF2-40B4-BE49-F238E27FC236}">
                  <a16:creationId xmlns:a16="http://schemas.microsoft.com/office/drawing/2014/main" id="{14E04D9A-2A0D-4EA3-EEE5-E1BF7A6A64F3}"/>
                </a:ext>
              </a:extLst>
            </p:cNvPr>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764;p124">
              <a:extLst>
                <a:ext uri="{FF2B5EF4-FFF2-40B4-BE49-F238E27FC236}">
                  <a16:creationId xmlns:a16="http://schemas.microsoft.com/office/drawing/2014/main" id="{67B6A137-6CC1-7D73-1AE8-59BC3973FD32}"/>
                </a:ext>
              </a:extLst>
            </p:cNvPr>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765;p124">
              <a:extLst>
                <a:ext uri="{FF2B5EF4-FFF2-40B4-BE49-F238E27FC236}">
                  <a16:creationId xmlns:a16="http://schemas.microsoft.com/office/drawing/2014/main" id="{1AD32114-3CAD-907D-6CF1-80A8DBC28727}"/>
                </a:ext>
              </a:extLst>
            </p:cNvPr>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766;p124">
              <a:extLst>
                <a:ext uri="{FF2B5EF4-FFF2-40B4-BE49-F238E27FC236}">
                  <a16:creationId xmlns:a16="http://schemas.microsoft.com/office/drawing/2014/main" id="{3E4B2BC4-2F68-E1DD-041D-3C1A6E63E0AC}"/>
                </a:ext>
              </a:extLst>
            </p:cNvPr>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767;p124">
              <a:extLst>
                <a:ext uri="{FF2B5EF4-FFF2-40B4-BE49-F238E27FC236}">
                  <a16:creationId xmlns:a16="http://schemas.microsoft.com/office/drawing/2014/main" id="{12005B15-0E39-F801-5AC0-E3207FE64B55}"/>
                </a:ext>
              </a:extLst>
            </p:cNvPr>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768;p124">
              <a:extLst>
                <a:ext uri="{FF2B5EF4-FFF2-40B4-BE49-F238E27FC236}">
                  <a16:creationId xmlns:a16="http://schemas.microsoft.com/office/drawing/2014/main" id="{85C652A1-86AB-602D-DB18-3F4D28BAEA96}"/>
                </a:ext>
              </a:extLst>
            </p:cNvPr>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769;p124">
              <a:extLst>
                <a:ext uri="{FF2B5EF4-FFF2-40B4-BE49-F238E27FC236}">
                  <a16:creationId xmlns:a16="http://schemas.microsoft.com/office/drawing/2014/main" id="{1671CEBB-F023-B8F9-FD3F-70D7F4E3B3F7}"/>
                </a:ext>
              </a:extLst>
            </p:cNvPr>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770;p124">
              <a:extLst>
                <a:ext uri="{FF2B5EF4-FFF2-40B4-BE49-F238E27FC236}">
                  <a16:creationId xmlns:a16="http://schemas.microsoft.com/office/drawing/2014/main" id="{4C84F095-EF8B-CE8E-2154-5AD70CE269AF}"/>
                </a:ext>
              </a:extLst>
            </p:cNvPr>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771;p124">
              <a:extLst>
                <a:ext uri="{FF2B5EF4-FFF2-40B4-BE49-F238E27FC236}">
                  <a16:creationId xmlns:a16="http://schemas.microsoft.com/office/drawing/2014/main" id="{E7DBD0B3-E104-A91A-2479-A37FB8561EBD}"/>
                </a:ext>
              </a:extLst>
            </p:cNvPr>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772;p124">
              <a:extLst>
                <a:ext uri="{FF2B5EF4-FFF2-40B4-BE49-F238E27FC236}">
                  <a16:creationId xmlns:a16="http://schemas.microsoft.com/office/drawing/2014/main" id="{F491E44D-6EA4-79B7-109D-36E623812902}"/>
                </a:ext>
              </a:extLst>
            </p:cNvPr>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773;p124">
              <a:extLst>
                <a:ext uri="{FF2B5EF4-FFF2-40B4-BE49-F238E27FC236}">
                  <a16:creationId xmlns:a16="http://schemas.microsoft.com/office/drawing/2014/main" id="{9244B14A-36B7-0F1B-565E-F3C9BD0A0063}"/>
                </a:ext>
              </a:extLst>
            </p:cNvPr>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774;p124">
              <a:extLst>
                <a:ext uri="{FF2B5EF4-FFF2-40B4-BE49-F238E27FC236}">
                  <a16:creationId xmlns:a16="http://schemas.microsoft.com/office/drawing/2014/main" id="{18EFFC34-3EAA-CDE0-5D14-03470A65AB4E}"/>
                </a:ext>
              </a:extLst>
            </p:cNvPr>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775;p124">
              <a:extLst>
                <a:ext uri="{FF2B5EF4-FFF2-40B4-BE49-F238E27FC236}">
                  <a16:creationId xmlns:a16="http://schemas.microsoft.com/office/drawing/2014/main" id="{B8173596-4BC0-57C3-9C61-70EEDD6E39D2}"/>
                </a:ext>
              </a:extLst>
            </p:cNvPr>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776;p124">
              <a:extLst>
                <a:ext uri="{FF2B5EF4-FFF2-40B4-BE49-F238E27FC236}">
                  <a16:creationId xmlns:a16="http://schemas.microsoft.com/office/drawing/2014/main" id="{4A77E423-3E9F-DE14-553E-69D2EEFA66EB}"/>
                </a:ext>
              </a:extLst>
            </p:cNvPr>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777;p124">
              <a:extLst>
                <a:ext uri="{FF2B5EF4-FFF2-40B4-BE49-F238E27FC236}">
                  <a16:creationId xmlns:a16="http://schemas.microsoft.com/office/drawing/2014/main" id="{9A089790-E6C3-6E0A-7BAB-B8604FE7A732}"/>
                </a:ext>
              </a:extLst>
            </p:cNvPr>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778;p124">
              <a:extLst>
                <a:ext uri="{FF2B5EF4-FFF2-40B4-BE49-F238E27FC236}">
                  <a16:creationId xmlns:a16="http://schemas.microsoft.com/office/drawing/2014/main" id="{B479EE7A-5655-0A13-0761-FF8B3F91F287}"/>
                </a:ext>
              </a:extLst>
            </p:cNvPr>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779;p124">
              <a:extLst>
                <a:ext uri="{FF2B5EF4-FFF2-40B4-BE49-F238E27FC236}">
                  <a16:creationId xmlns:a16="http://schemas.microsoft.com/office/drawing/2014/main" id="{ECA95B93-8FAC-C4D5-6396-C97C47AB893D}"/>
                </a:ext>
              </a:extLst>
            </p:cNvPr>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780;p124">
              <a:extLst>
                <a:ext uri="{FF2B5EF4-FFF2-40B4-BE49-F238E27FC236}">
                  <a16:creationId xmlns:a16="http://schemas.microsoft.com/office/drawing/2014/main" id="{97A07B2C-067B-557C-9C80-0CB39A20360B}"/>
                </a:ext>
              </a:extLst>
            </p:cNvPr>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781;p124">
              <a:extLst>
                <a:ext uri="{FF2B5EF4-FFF2-40B4-BE49-F238E27FC236}">
                  <a16:creationId xmlns:a16="http://schemas.microsoft.com/office/drawing/2014/main" id="{7D190601-C64F-8FB3-454D-23819D31F252}"/>
                </a:ext>
              </a:extLst>
            </p:cNvPr>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782;p124">
              <a:extLst>
                <a:ext uri="{FF2B5EF4-FFF2-40B4-BE49-F238E27FC236}">
                  <a16:creationId xmlns:a16="http://schemas.microsoft.com/office/drawing/2014/main" id="{379C5695-1C16-B543-5DFF-C64CADAA3F43}"/>
                </a:ext>
              </a:extLst>
            </p:cNvPr>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783;p124">
              <a:extLst>
                <a:ext uri="{FF2B5EF4-FFF2-40B4-BE49-F238E27FC236}">
                  <a16:creationId xmlns:a16="http://schemas.microsoft.com/office/drawing/2014/main" id="{5E53491A-4130-9F88-9847-6527550C1B83}"/>
                </a:ext>
              </a:extLst>
            </p:cNvPr>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784;p124">
              <a:extLst>
                <a:ext uri="{FF2B5EF4-FFF2-40B4-BE49-F238E27FC236}">
                  <a16:creationId xmlns:a16="http://schemas.microsoft.com/office/drawing/2014/main" id="{90D0BDB2-271C-68AE-3520-F8D362D0EC54}"/>
                </a:ext>
              </a:extLst>
            </p:cNvPr>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785;p124">
              <a:extLst>
                <a:ext uri="{FF2B5EF4-FFF2-40B4-BE49-F238E27FC236}">
                  <a16:creationId xmlns:a16="http://schemas.microsoft.com/office/drawing/2014/main" id="{B82DFF7E-0392-1A9B-28DC-660FDEE9E750}"/>
                </a:ext>
              </a:extLst>
            </p:cNvPr>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786;p124">
              <a:extLst>
                <a:ext uri="{FF2B5EF4-FFF2-40B4-BE49-F238E27FC236}">
                  <a16:creationId xmlns:a16="http://schemas.microsoft.com/office/drawing/2014/main" id="{9B178FC4-41E7-4024-66F9-6625CF9626C2}"/>
                </a:ext>
              </a:extLst>
            </p:cNvPr>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787;p124">
              <a:extLst>
                <a:ext uri="{FF2B5EF4-FFF2-40B4-BE49-F238E27FC236}">
                  <a16:creationId xmlns:a16="http://schemas.microsoft.com/office/drawing/2014/main" id="{39CC94B1-904F-18AA-A989-DA8C86EC3A95}"/>
                </a:ext>
              </a:extLst>
            </p:cNvPr>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788;p124">
              <a:extLst>
                <a:ext uri="{FF2B5EF4-FFF2-40B4-BE49-F238E27FC236}">
                  <a16:creationId xmlns:a16="http://schemas.microsoft.com/office/drawing/2014/main" id="{458AB8CF-2222-676F-A04E-5CBD683AE6A8}"/>
                </a:ext>
              </a:extLst>
            </p:cNvPr>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789;p124">
              <a:extLst>
                <a:ext uri="{FF2B5EF4-FFF2-40B4-BE49-F238E27FC236}">
                  <a16:creationId xmlns:a16="http://schemas.microsoft.com/office/drawing/2014/main" id="{115253DD-08F5-4DE4-85D8-3277AAABAD65}"/>
                </a:ext>
              </a:extLst>
            </p:cNvPr>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790;p124">
              <a:extLst>
                <a:ext uri="{FF2B5EF4-FFF2-40B4-BE49-F238E27FC236}">
                  <a16:creationId xmlns:a16="http://schemas.microsoft.com/office/drawing/2014/main" id="{662D1648-1768-4498-8CBC-40280982A60D}"/>
                </a:ext>
              </a:extLst>
            </p:cNvPr>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791;p124">
              <a:extLst>
                <a:ext uri="{FF2B5EF4-FFF2-40B4-BE49-F238E27FC236}">
                  <a16:creationId xmlns:a16="http://schemas.microsoft.com/office/drawing/2014/main" id="{510E8F6E-1AC5-896A-B7C5-3F74BC5D7827}"/>
                </a:ext>
              </a:extLst>
            </p:cNvPr>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792;p124">
              <a:extLst>
                <a:ext uri="{FF2B5EF4-FFF2-40B4-BE49-F238E27FC236}">
                  <a16:creationId xmlns:a16="http://schemas.microsoft.com/office/drawing/2014/main" id="{CBEABB66-EEF5-08C5-F713-118642F718B1}"/>
                </a:ext>
              </a:extLst>
            </p:cNvPr>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793;p124">
              <a:extLst>
                <a:ext uri="{FF2B5EF4-FFF2-40B4-BE49-F238E27FC236}">
                  <a16:creationId xmlns:a16="http://schemas.microsoft.com/office/drawing/2014/main" id="{62C7D64A-4A3F-E58B-D1D4-2A2550C27F87}"/>
                </a:ext>
              </a:extLst>
            </p:cNvPr>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794;p124">
              <a:extLst>
                <a:ext uri="{FF2B5EF4-FFF2-40B4-BE49-F238E27FC236}">
                  <a16:creationId xmlns:a16="http://schemas.microsoft.com/office/drawing/2014/main" id="{64812ACC-863D-ED54-29D8-540A885055D9}"/>
                </a:ext>
              </a:extLst>
            </p:cNvPr>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795;p124">
              <a:extLst>
                <a:ext uri="{FF2B5EF4-FFF2-40B4-BE49-F238E27FC236}">
                  <a16:creationId xmlns:a16="http://schemas.microsoft.com/office/drawing/2014/main" id="{C95E5F89-21D2-95CB-8D3A-530E1FF498B3}"/>
                </a:ext>
              </a:extLst>
            </p:cNvPr>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796;p124">
              <a:extLst>
                <a:ext uri="{FF2B5EF4-FFF2-40B4-BE49-F238E27FC236}">
                  <a16:creationId xmlns:a16="http://schemas.microsoft.com/office/drawing/2014/main" id="{2FB18170-D159-83EA-60A7-DB749BFA19EA}"/>
                </a:ext>
              </a:extLst>
            </p:cNvPr>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797;p124">
              <a:extLst>
                <a:ext uri="{FF2B5EF4-FFF2-40B4-BE49-F238E27FC236}">
                  <a16:creationId xmlns:a16="http://schemas.microsoft.com/office/drawing/2014/main" id="{D3248D04-75B2-4E06-F731-8B712A8FB609}"/>
                </a:ext>
              </a:extLst>
            </p:cNvPr>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798;p124">
              <a:extLst>
                <a:ext uri="{FF2B5EF4-FFF2-40B4-BE49-F238E27FC236}">
                  <a16:creationId xmlns:a16="http://schemas.microsoft.com/office/drawing/2014/main" id="{8BC15457-5B10-6ACB-71AA-57D33E841A0D}"/>
                </a:ext>
              </a:extLst>
            </p:cNvPr>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799;p124">
              <a:extLst>
                <a:ext uri="{FF2B5EF4-FFF2-40B4-BE49-F238E27FC236}">
                  <a16:creationId xmlns:a16="http://schemas.microsoft.com/office/drawing/2014/main" id="{130F0E1F-FD07-3CE7-B416-DD248E4DBF3E}"/>
                </a:ext>
              </a:extLst>
            </p:cNvPr>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800;p124">
              <a:extLst>
                <a:ext uri="{FF2B5EF4-FFF2-40B4-BE49-F238E27FC236}">
                  <a16:creationId xmlns:a16="http://schemas.microsoft.com/office/drawing/2014/main" id="{7EFCC017-717D-D075-2DBA-387772DE420E}"/>
                </a:ext>
              </a:extLst>
            </p:cNvPr>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801;p124">
              <a:extLst>
                <a:ext uri="{FF2B5EF4-FFF2-40B4-BE49-F238E27FC236}">
                  <a16:creationId xmlns:a16="http://schemas.microsoft.com/office/drawing/2014/main" id="{1642E013-87A5-3865-A849-E2A07E9DD2A5}"/>
                </a:ext>
              </a:extLst>
            </p:cNvPr>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802;p124">
              <a:extLst>
                <a:ext uri="{FF2B5EF4-FFF2-40B4-BE49-F238E27FC236}">
                  <a16:creationId xmlns:a16="http://schemas.microsoft.com/office/drawing/2014/main" id="{65FDEA2F-6967-FB76-148A-BBE132BFE754}"/>
                </a:ext>
              </a:extLst>
            </p:cNvPr>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803;p124">
              <a:extLst>
                <a:ext uri="{FF2B5EF4-FFF2-40B4-BE49-F238E27FC236}">
                  <a16:creationId xmlns:a16="http://schemas.microsoft.com/office/drawing/2014/main" id="{A276F3A3-88D4-EC3A-AAB3-3DD96920590E}"/>
                </a:ext>
              </a:extLst>
            </p:cNvPr>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804;p124">
              <a:extLst>
                <a:ext uri="{FF2B5EF4-FFF2-40B4-BE49-F238E27FC236}">
                  <a16:creationId xmlns:a16="http://schemas.microsoft.com/office/drawing/2014/main" id="{8C1D38B6-FD42-2762-891C-74B53E74D28D}"/>
                </a:ext>
              </a:extLst>
            </p:cNvPr>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805;p124">
              <a:extLst>
                <a:ext uri="{FF2B5EF4-FFF2-40B4-BE49-F238E27FC236}">
                  <a16:creationId xmlns:a16="http://schemas.microsoft.com/office/drawing/2014/main" id="{EE1C1040-D1A4-60C1-F1E3-FC4C9F5B6414}"/>
                </a:ext>
              </a:extLst>
            </p:cNvPr>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806;p124">
              <a:extLst>
                <a:ext uri="{FF2B5EF4-FFF2-40B4-BE49-F238E27FC236}">
                  <a16:creationId xmlns:a16="http://schemas.microsoft.com/office/drawing/2014/main" id="{223B6F82-CBB9-45F9-059C-FF824DC9DF5C}"/>
                </a:ext>
              </a:extLst>
            </p:cNvPr>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807;p124">
              <a:extLst>
                <a:ext uri="{FF2B5EF4-FFF2-40B4-BE49-F238E27FC236}">
                  <a16:creationId xmlns:a16="http://schemas.microsoft.com/office/drawing/2014/main" id="{E4BAEB6E-94CB-CCEA-A229-231C3A9BDBF4}"/>
                </a:ext>
              </a:extLst>
            </p:cNvPr>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808;p124">
              <a:extLst>
                <a:ext uri="{FF2B5EF4-FFF2-40B4-BE49-F238E27FC236}">
                  <a16:creationId xmlns:a16="http://schemas.microsoft.com/office/drawing/2014/main" id="{D72B7AE3-D528-86C4-D904-3BB2F2698FFC}"/>
                </a:ext>
              </a:extLst>
            </p:cNvPr>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809;p124">
              <a:extLst>
                <a:ext uri="{FF2B5EF4-FFF2-40B4-BE49-F238E27FC236}">
                  <a16:creationId xmlns:a16="http://schemas.microsoft.com/office/drawing/2014/main" id="{41602140-6D6D-217B-0AFF-D79DA4A1C4B7}"/>
                </a:ext>
              </a:extLst>
            </p:cNvPr>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810;p124">
              <a:extLst>
                <a:ext uri="{FF2B5EF4-FFF2-40B4-BE49-F238E27FC236}">
                  <a16:creationId xmlns:a16="http://schemas.microsoft.com/office/drawing/2014/main" id="{E95781E1-FAD7-50B1-EB84-212883EC510C}"/>
                </a:ext>
              </a:extLst>
            </p:cNvPr>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811;p124">
              <a:extLst>
                <a:ext uri="{FF2B5EF4-FFF2-40B4-BE49-F238E27FC236}">
                  <a16:creationId xmlns:a16="http://schemas.microsoft.com/office/drawing/2014/main" id="{A95CCA59-EE0A-772F-8996-CE34C484444E}"/>
                </a:ext>
              </a:extLst>
            </p:cNvPr>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812;p124">
              <a:extLst>
                <a:ext uri="{FF2B5EF4-FFF2-40B4-BE49-F238E27FC236}">
                  <a16:creationId xmlns:a16="http://schemas.microsoft.com/office/drawing/2014/main" id="{3FFCB4B6-A214-6245-BAC7-C8A864D026A2}"/>
                </a:ext>
              </a:extLst>
            </p:cNvPr>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813;p124">
              <a:extLst>
                <a:ext uri="{FF2B5EF4-FFF2-40B4-BE49-F238E27FC236}">
                  <a16:creationId xmlns:a16="http://schemas.microsoft.com/office/drawing/2014/main" id="{1C387539-2300-B7C6-1E34-30681658EF9E}"/>
                </a:ext>
              </a:extLst>
            </p:cNvPr>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2814;p124">
              <a:extLst>
                <a:ext uri="{FF2B5EF4-FFF2-40B4-BE49-F238E27FC236}">
                  <a16:creationId xmlns:a16="http://schemas.microsoft.com/office/drawing/2014/main" id="{F12A3959-4D06-7B8D-908B-CA07721B7D89}"/>
                </a:ext>
              </a:extLst>
            </p:cNvPr>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2815;p124">
              <a:extLst>
                <a:ext uri="{FF2B5EF4-FFF2-40B4-BE49-F238E27FC236}">
                  <a16:creationId xmlns:a16="http://schemas.microsoft.com/office/drawing/2014/main" id="{03683393-AA96-3F97-93CE-D09C3143C3B6}"/>
                </a:ext>
              </a:extLst>
            </p:cNvPr>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816;p124">
              <a:extLst>
                <a:ext uri="{FF2B5EF4-FFF2-40B4-BE49-F238E27FC236}">
                  <a16:creationId xmlns:a16="http://schemas.microsoft.com/office/drawing/2014/main" id="{12E4B96E-5980-258B-AE6C-CA4A72D955E0}"/>
                </a:ext>
              </a:extLst>
            </p:cNvPr>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817;p124">
              <a:extLst>
                <a:ext uri="{FF2B5EF4-FFF2-40B4-BE49-F238E27FC236}">
                  <a16:creationId xmlns:a16="http://schemas.microsoft.com/office/drawing/2014/main" id="{2FBF662B-15BB-DA70-3B5D-F4EA25335DDA}"/>
                </a:ext>
              </a:extLst>
            </p:cNvPr>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818;p124">
              <a:extLst>
                <a:ext uri="{FF2B5EF4-FFF2-40B4-BE49-F238E27FC236}">
                  <a16:creationId xmlns:a16="http://schemas.microsoft.com/office/drawing/2014/main" id="{4DB8EE90-A82B-BBE7-BAB0-2B3967A94CD0}"/>
                </a:ext>
              </a:extLst>
            </p:cNvPr>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819;p124">
              <a:extLst>
                <a:ext uri="{FF2B5EF4-FFF2-40B4-BE49-F238E27FC236}">
                  <a16:creationId xmlns:a16="http://schemas.microsoft.com/office/drawing/2014/main" id="{6EFE3304-956D-CA8B-0516-EA8B6B4C1367}"/>
                </a:ext>
              </a:extLst>
            </p:cNvPr>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820;p124">
              <a:extLst>
                <a:ext uri="{FF2B5EF4-FFF2-40B4-BE49-F238E27FC236}">
                  <a16:creationId xmlns:a16="http://schemas.microsoft.com/office/drawing/2014/main" id="{9E11C2CE-0057-537C-195B-230C1758BE51}"/>
                </a:ext>
              </a:extLst>
            </p:cNvPr>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821;p124">
              <a:extLst>
                <a:ext uri="{FF2B5EF4-FFF2-40B4-BE49-F238E27FC236}">
                  <a16:creationId xmlns:a16="http://schemas.microsoft.com/office/drawing/2014/main" id="{ADDC26D9-7410-F435-FFCE-A3DF93BC6498}"/>
                </a:ext>
              </a:extLst>
            </p:cNvPr>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822;p124">
              <a:extLst>
                <a:ext uri="{FF2B5EF4-FFF2-40B4-BE49-F238E27FC236}">
                  <a16:creationId xmlns:a16="http://schemas.microsoft.com/office/drawing/2014/main" id="{0D8601B6-57AB-6728-EF2E-B9D13EF56D21}"/>
                </a:ext>
              </a:extLst>
            </p:cNvPr>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823;p124">
              <a:extLst>
                <a:ext uri="{FF2B5EF4-FFF2-40B4-BE49-F238E27FC236}">
                  <a16:creationId xmlns:a16="http://schemas.microsoft.com/office/drawing/2014/main" id="{2E1D7521-7B26-FEF9-E386-8CBB673BC2C8}"/>
                </a:ext>
              </a:extLst>
            </p:cNvPr>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824;p124">
              <a:extLst>
                <a:ext uri="{FF2B5EF4-FFF2-40B4-BE49-F238E27FC236}">
                  <a16:creationId xmlns:a16="http://schemas.microsoft.com/office/drawing/2014/main" id="{2CE480EB-64C0-E906-5980-14F6E8249DEA}"/>
                </a:ext>
              </a:extLst>
            </p:cNvPr>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825;p124">
              <a:extLst>
                <a:ext uri="{FF2B5EF4-FFF2-40B4-BE49-F238E27FC236}">
                  <a16:creationId xmlns:a16="http://schemas.microsoft.com/office/drawing/2014/main" id="{3530FF1F-FDA5-6B01-4BDD-D3EEB5B550E1}"/>
                </a:ext>
              </a:extLst>
            </p:cNvPr>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2826;p124">
              <a:extLst>
                <a:ext uri="{FF2B5EF4-FFF2-40B4-BE49-F238E27FC236}">
                  <a16:creationId xmlns:a16="http://schemas.microsoft.com/office/drawing/2014/main" id="{52746F60-100F-C015-160D-882FCF85129A}"/>
                </a:ext>
              </a:extLst>
            </p:cNvPr>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827;p124">
              <a:extLst>
                <a:ext uri="{FF2B5EF4-FFF2-40B4-BE49-F238E27FC236}">
                  <a16:creationId xmlns:a16="http://schemas.microsoft.com/office/drawing/2014/main" id="{7932ABE0-845B-00BF-3026-25C598E73ACF}"/>
                </a:ext>
              </a:extLst>
            </p:cNvPr>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828;p124">
              <a:extLst>
                <a:ext uri="{FF2B5EF4-FFF2-40B4-BE49-F238E27FC236}">
                  <a16:creationId xmlns:a16="http://schemas.microsoft.com/office/drawing/2014/main" id="{AE59D9B5-C507-21EA-0C7F-729D109A0B1D}"/>
                </a:ext>
              </a:extLst>
            </p:cNvPr>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829;p124">
              <a:extLst>
                <a:ext uri="{FF2B5EF4-FFF2-40B4-BE49-F238E27FC236}">
                  <a16:creationId xmlns:a16="http://schemas.microsoft.com/office/drawing/2014/main" id="{D6A35E5C-9A26-A2D7-C366-4E017EC92001}"/>
                </a:ext>
              </a:extLst>
            </p:cNvPr>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830;p124">
              <a:extLst>
                <a:ext uri="{FF2B5EF4-FFF2-40B4-BE49-F238E27FC236}">
                  <a16:creationId xmlns:a16="http://schemas.microsoft.com/office/drawing/2014/main" id="{3FE9708A-713A-1EBE-0B84-487F122B484B}"/>
                </a:ext>
              </a:extLst>
            </p:cNvPr>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831;p124">
              <a:extLst>
                <a:ext uri="{FF2B5EF4-FFF2-40B4-BE49-F238E27FC236}">
                  <a16:creationId xmlns:a16="http://schemas.microsoft.com/office/drawing/2014/main" id="{7D024B27-54C8-BB55-175D-36FC4B3DA75B}"/>
                </a:ext>
              </a:extLst>
            </p:cNvPr>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832;p124">
              <a:extLst>
                <a:ext uri="{FF2B5EF4-FFF2-40B4-BE49-F238E27FC236}">
                  <a16:creationId xmlns:a16="http://schemas.microsoft.com/office/drawing/2014/main" id="{D82DC9F1-B69B-59E1-BD57-54BE2B71BD11}"/>
                </a:ext>
              </a:extLst>
            </p:cNvPr>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833;p124">
              <a:extLst>
                <a:ext uri="{FF2B5EF4-FFF2-40B4-BE49-F238E27FC236}">
                  <a16:creationId xmlns:a16="http://schemas.microsoft.com/office/drawing/2014/main" id="{1B91CBA8-C3E9-FA06-FE3C-13027BAE9630}"/>
                </a:ext>
              </a:extLst>
            </p:cNvPr>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834;p124">
              <a:extLst>
                <a:ext uri="{FF2B5EF4-FFF2-40B4-BE49-F238E27FC236}">
                  <a16:creationId xmlns:a16="http://schemas.microsoft.com/office/drawing/2014/main" id="{D36D0807-3770-A980-8C2C-38112AA9A02C}"/>
                </a:ext>
              </a:extLst>
            </p:cNvPr>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835;p124">
              <a:extLst>
                <a:ext uri="{FF2B5EF4-FFF2-40B4-BE49-F238E27FC236}">
                  <a16:creationId xmlns:a16="http://schemas.microsoft.com/office/drawing/2014/main" id="{DC604435-4B5F-DF78-5767-227D04B15F43}"/>
                </a:ext>
              </a:extLst>
            </p:cNvPr>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836;p124">
              <a:extLst>
                <a:ext uri="{FF2B5EF4-FFF2-40B4-BE49-F238E27FC236}">
                  <a16:creationId xmlns:a16="http://schemas.microsoft.com/office/drawing/2014/main" id="{8018687A-E99C-E788-E625-600DAE394B4A}"/>
                </a:ext>
              </a:extLst>
            </p:cNvPr>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837;p124">
              <a:extLst>
                <a:ext uri="{FF2B5EF4-FFF2-40B4-BE49-F238E27FC236}">
                  <a16:creationId xmlns:a16="http://schemas.microsoft.com/office/drawing/2014/main" id="{49A1B257-20F3-99D7-6260-1F3794EF1BA1}"/>
                </a:ext>
              </a:extLst>
            </p:cNvPr>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838;p124">
              <a:extLst>
                <a:ext uri="{FF2B5EF4-FFF2-40B4-BE49-F238E27FC236}">
                  <a16:creationId xmlns:a16="http://schemas.microsoft.com/office/drawing/2014/main" id="{53F37633-914A-12E3-CF40-86E2A55E2072}"/>
                </a:ext>
              </a:extLst>
            </p:cNvPr>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2839;p124">
              <a:extLst>
                <a:ext uri="{FF2B5EF4-FFF2-40B4-BE49-F238E27FC236}">
                  <a16:creationId xmlns:a16="http://schemas.microsoft.com/office/drawing/2014/main" id="{528B169B-D7E9-71B8-A978-86C85A3C93F6}"/>
                </a:ext>
              </a:extLst>
            </p:cNvPr>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2840;p124">
              <a:extLst>
                <a:ext uri="{FF2B5EF4-FFF2-40B4-BE49-F238E27FC236}">
                  <a16:creationId xmlns:a16="http://schemas.microsoft.com/office/drawing/2014/main" id="{E2C35D8C-1823-9888-EBBB-3348ADEAA306}"/>
                </a:ext>
              </a:extLst>
            </p:cNvPr>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841;p124">
              <a:extLst>
                <a:ext uri="{FF2B5EF4-FFF2-40B4-BE49-F238E27FC236}">
                  <a16:creationId xmlns:a16="http://schemas.microsoft.com/office/drawing/2014/main" id="{3372254F-7CB9-DD10-B83E-117AAF349E41}"/>
                </a:ext>
              </a:extLst>
            </p:cNvPr>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842;p124">
              <a:extLst>
                <a:ext uri="{FF2B5EF4-FFF2-40B4-BE49-F238E27FC236}">
                  <a16:creationId xmlns:a16="http://schemas.microsoft.com/office/drawing/2014/main" id="{D37800E9-4362-326E-2666-5168CE49BC56}"/>
                </a:ext>
              </a:extLst>
            </p:cNvPr>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843;p124">
              <a:extLst>
                <a:ext uri="{FF2B5EF4-FFF2-40B4-BE49-F238E27FC236}">
                  <a16:creationId xmlns:a16="http://schemas.microsoft.com/office/drawing/2014/main" id="{DBFC8AA1-6718-163F-341F-217A21B37540}"/>
                </a:ext>
              </a:extLst>
            </p:cNvPr>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844;p124">
              <a:extLst>
                <a:ext uri="{FF2B5EF4-FFF2-40B4-BE49-F238E27FC236}">
                  <a16:creationId xmlns:a16="http://schemas.microsoft.com/office/drawing/2014/main" id="{581B5A21-4706-EFE1-7964-9075FCDFC065}"/>
                </a:ext>
              </a:extLst>
            </p:cNvPr>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845;p124">
              <a:extLst>
                <a:ext uri="{FF2B5EF4-FFF2-40B4-BE49-F238E27FC236}">
                  <a16:creationId xmlns:a16="http://schemas.microsoft.com/office/drawing/2014/main" id="{FBD2F0D9-7C26-109E-7517-AC5CCA633483}"/>
                </a:ext>
              </a:extLst>
            </p:cNvPr>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846;p124">
              <a:extLst>
                <a:ext uri="{FF2B5EF4-FFF2-40B4-BE49-F238E27FC236}">
                  <a16:creationId xmlns:a16="http://schemas.microsoft.com/office/drawing/2014/main" id="{620E3087-DB17-2B80-63BE-FE7062B5F5E8}"/>
                </a:ext>
              </a:extLst>
            </p:cNvPr>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2847;p124">
              <a:extLst>
                <a:ext uri="{FF2B5EF4-FFF2-40B4-BE49-F238E27FC236}">
                  <a16:creationId xmlns:a16="http://schemas.microsoft.com/office/drawing/2014/main" id="{012F9A37-8951-5609-60AD-A8E10B9D0B57}"/>
                </a:ext>
              </a:extLst>
            </p:cNvPr>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2848;p124">
              <a:extLst>
                <a:ext uri="{FF2B5EF4-FFF2-40B4-BE49-F238E27FC236}">
                  <a16:creationId xmlns:a16="http://schemas.microsoft.com/office/drawing/2014/main" id="{B32724B1-ADA7-141C-DC8E-D4B400497C0B}"/>
                </a:ext>
              </a:extLst>
            </p:cNvPr>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849;p124">
              <a:extLst>
                <a:ext uri="{FF2B5EF4-FFF2-40B4-BE49-F238E27FC236}">
                  <a16:creationId xmlns:a16="http://schemas.microsoft.com/office/drawing/2014/main" id="{426AB845-CD9F-E11E-966C-12D1EF266161}"/>
                </a:ext>
              </a:extLst>
            </p:cNvPr>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850;p124">
              <a:extLst>
                <a:ext uri="{FF2B5EF4-FFF2-40B4-BE49-F238E27FC236}">
                  <a16:creationId xmlns:a16="http://schemas.microsoft.com/office/drawing/2014/main" id="{FA01A56E-A83C-E348-AF44-F8F8F53707A6}"/>
                </a:ext>
              </a:extLst>
            </p:cNvPr>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851;p124">
              <a:extLst>
                <a:ext uri="{FF2B5EF4-FFF2-40B4-BE49-F238E27FC236}">
                  <a16:creationId xmlns:a16="http://schemas.microsoft.com/office/drawing/2014/main" id="{5F5D9798-CC38-D3BA-05D2-804803D42BBA}"/>
                </a:ext>
              </a:extLst>
            </p:cNvPr>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852;p124">
              <a:extLst>
                <a:ext uri="{FF2B5EF4-FFF2-40B4-BE49-F238E27FC236}">
                  <a16:creationId xmlns:a16="http://schemas.microsoft.com/office/drawing/2014/main" id="{B7F9082F-C42C-0CAF-CDCE-7508C033544B}"/>
                </a:ext>
              </a:extLst>
            </p:cNvPr>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2853;p124">
              <a:extLst>
                <a:ext uri="{FF2B5EF4-FFF2-40B4-BE49-F238E27FC236}">
                  <a16:creationId xmlns:a16="http://schemas.microsoft.com/office/drawing/2014/main" id="{254B1103-F27B-212C-520A-0782F2DEF74A}"/>
                </a:ext>
              </a:extLst>
            </p:cNvPr>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2854;p124">
              <a:extLst>
                <a:ext uri="{FF2B5EF4-FFF2-40B4-BE49-F238E27FC236}">
                  <a16:creationId xmlns:a16="http://schemas.microsoft.com/office/drawing/2014/main" id="{6361B93D-C7FC-75B6-A4F5-CF436785F09C}"/>
                </a:ext>
              </a:extLst>
            </p:cNvPr>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855;p124">
              <a:extLst>
                <a:ext uri="{FF2B5EF4-FFF2-40B4-BE49-F238E27FC236}">
                  <a16:creationId xmlns:a16="http://schemas.microsoft.com/office/drawing/2014/main" id="{EB1D7D55-EF81-C4B4-536F-36BAC2640CA1}"/>
                </a:ext>
              </a:extLst>
            </p:cNvPr>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856;p124">
              <a:extLst>
                <a:ext uri="{FF2B5EF4-FFF2-40B4-BE49-F238E27FC236}">
                  <a16:creationId xmlns:a16="http://schemas.microsoft.com/office/drawing/2014/main" id="{B64BFA18-0F81-A71A-36F5-BF8C0FC7A55E}"/>
                </a:ext>
              </a:extLst>
            </p:cNvPr>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857;p124">
              <a:extLst>
                <a:ext uri="{FF2B5EF4-FFF2-40B4-BE49-F238E27FC236}">
                  <a16:creationId xmlns:a16="http://schemas.microsoft.com/office/drawing/2014/main" id="{23319838-20DC-13F2-0864-FD8792C78CEA}"/>
                </a:ext>
              </a:extLst>
            </p:cNvPr>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2858;p124">
              <a:extLst>
                <a:ext uri="{FF2B5EF4-FFF2-40B4-BE49-F238E27FC236}">
                  <a16:creationId xmlns:a16="http://schemas.microsoft.com/office/drawing/2014/main" id="{4D1D8B6F-E032-9ECA-4091-E641185AF5FA}"/>
                </a:ext>
              </a:extLst>
            </p:cNvPr>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2859;p124">
              <a:extLst>
                <a:ext uri="{FF2B5EF4-FFF2-40B4-BE49-F238E27FC236}">
                  <a16:creationId xmlns:a16="http://schemas.microsoft.com/office/drawing/2014/main" id="{3CFBA765-9293-A9B7-3F83-965B4678C7F9}"/>
                </a:ext>
              </a:extLst>
            </p:cNvPr>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2860;p124">
              <a:extLst>
                <a:ext uri="{FF2B5EF4-FFF2-40B4-BE49-F238E27FC236}">
                  <a16:creationId xmlns:a16="http://schemas.microsoft.com/office/drawing/2014/main" id="{2671BB63-AA5D-EAFB-1271-7E904FE56DD8}"/>
                </a:ext>
              </a:extLst>
            </p:cNvPr>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2861;p124">
              <a:extLst>
                <a:ext uri="{FF2B5EF4-FFF2-40B4-BE49-F238E27FC236}">
                  <a16:creationId xmlns:a16="http://schemas.microsoft.com/office/drawing/2014/main" id="{CF68FFFA-99D6-E8C0-9254-5A36F540C710}"/>
                </a:ext>
              </a:extLst>
            </p:cNvPr>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2862;p124">
              <a:extLst>
                <a:ext uri="{FF2B5EF4-FFF2-40B4-BE49-F238E27FC236}">
                  <a16:creationId xmlns:a16="http://schemas.microsoft.com/office/drawing/2014/main" id="{679BDAAE-3198-5119-086E-0E627AD5834E}"/>
                </a:ext>
              </a:extLst>
            </p:cNvPr>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2863;p124">
              <a:extLst>
                <a:ext uri="{FF2B5EF4-FFF2-40B4-BE49-F238E27FC236}">
                  <a16:creationId xmlns:a16="http://schemas.microsoft.com/office/drawing/2014/main" id="{F9639700-B391-0983-510F-0965BF668F5C}"/>
                </a:ext>
              </a:extLst>
            </p:cNvPr>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2864;p124">
              <a:extLst>
                <a:ext uri="{FF2B5EF4-FFF2-40B4-BE49-F238E27FC236}">
                  <a16:creationId xmlns:a16="http://schemas.microsoft.com/office/drawing/2014/main" id="{2F63AE54-AF77-76CF-F8B1-359932DDE67F}"/>
                </a:ext>
              </a:extLst>
            </p:cNvPr>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2865;p124">
              <a:extLst>
                <a:ext uri="{FF2B5EF4-FFF2-40B4-BE49-F238E27FC236}">
                  <a16:creationId xmlns:a16="http://schemas.microsoft.com/office/drawing/2014/main" id="{3B4274E4-C10C-7F81-3A3E-E24D18977321}"/>
                </a:ext>
              </a:extLst>
            </p:cNvPr>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2866;p124">
              <a:extLst>
                <a:ext uri="{FF2B5EF4-FFF2-40B4-BE49-F238E27FC236}">
                  <a16:creationId xmlns:a16="http://schemas.microsoft.com/office/drawing/2014/main" id="{E36EBA95-4D13-0397-7AFF-DC34E4652A46}"/>
                </a:ext>
              </a:extLst>
            </p:cNvPr>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2867;p124">
              <a:extLst>
                <a:ext uri="{FF2B5EF4-FFF2-40B4-BE49-F238E27FC236}">
                  <a16:creationId xmlns:a16="http://schemas.microsoft.com/office/drawing/2014/main" id="{21E7BECB-208E-0046-6271-0B0813C32666}"/>
                </a:ext>
              </a:extLst>
            </p:cNvPr>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2868;p124">
              <a:extLst>
                <a:ext uri="{FF2B5EF4-FFF2-40B4-BE49-F238E27FC236}">
                  <a16:creationId xmlns:a16="http://schemas.microsoft.com/office/drawing/2014/main" id="{37F44F3E-AEEA-BF82-B4B3-522BC03923E4}"/>
                </a:ext>
              </a:extLst>
            </p:cNvPr>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2869;p124">
              <a:extLst>
                <a:ext uri="{FF2B5EF4-FFF2-40B4-BE49-F238E27FC236}">
                  <a16:creationId xmlns:a16="http://schemas.microsoft.com/office/drawing/2014/main" id="{94A399C8-8917-1886-ABBD-3491268A658F}"/>
                </a:ext>
              </a:extLst>
            </p:cNvPr>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2870;p124">
              <a:extLst>
                <a:ext uri="{FF2B5EF4-FFF2-40B4-BE49-F238E27FC236}">
                  <a16:creationId xmlns:a16="http://schemas.microsoft.com/office/drawing/2014/main" id="{FD35F2EC-8665-4748-FD0E-DCA8FF62A0AF}"/>
                </a:ext>
              </a:extLst>
            </p:cNvPr>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2871;p124">
              <a:extLst>
                <a:ext uri="{FF2B5EF4-FFF2-40B4-BE49-F238E27FC236}">
                  <a16:creationId xmlns:a16="http://schemas.microsoft.com/office/drawing/2014/main" id="{BD861F9D-720B-92D9-9BB2-324DA8466B57}"/>
                </a:ext>
              </a:extLst>
            </p:cNvPr>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2872;p124">
              <a:extLst>
                <a:ext uri="{FF2B5EF4-FFF2-40B4-BE49-F238E27FC236}">
                  <a16:creationId xmlns:a16="http://schemas.microsoft.com/office/drawing/2014/main" id="{8C4CB24B-BAA1-8949-23F4-1C401178BAE0}"/>
                </a:ext>
              </a:extLst>
            </p:cNvPr>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873;p124">
              <a:extLst>
                <a:ext uri="{FF2B5EF4-FFF2-40B4-BE49-F238E27FC236}">
                  <a16:creationId xmlns:a16="http://schemas.microsoft.com/office/drawing/2014/main" id="{DF5C0CFC-CA31-2C6F-85A6-C91D9EE348D5}"/>
                </a:ext>
              </a:extLst>
            </p:cNvPr>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2874;p124">
              <a:extLst>
                <a:ext uri="{FF2B5EF4-FFF2-40B4-BE49-F238E27FC236}">
                  <a16:creationId xmlns:a16="http://schemas.microsoft.com/office/drawing/2014/main" id="{7FE0215A-70BA-01A5-3496-31B2F4287316}"/>
                </a:ext>
              </a:extLst>
            </p:cNvPr>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875;p124">
              <a:extLst>
                <a:ext uri="{FF2B5EF4-FFF2-40B4-BE49-F238E27FC236}">
                  <a16:creationId xmlns:a16="http://schemas.microsoft.com/office/drawing/2014/main" id="{394FA033-0C8E-1E76-45C0-B293BE0759F5}"/>
                </a:ext>
              </a:extLst>
            </p:cNvPr>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2876;p124">
              <a:extLst>
                <a:ext uri="{FF2B5EF4-FFF2-40B4-BE49-F238E27FC236}">
                  <a16:creationId xmlns:a16="http://schemas.microsoft.com/office/drawing/2014/main" id="{FB61D6F9-E4B0-4C06-4083-7EB029807FD7}"/>
                </a:ext>
              </a:extLst>
            </p:cNvPr>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877;p124">
              <a:extLst>
                <a:ext uri="{FF2B5EF4-FFF2-40B4-BE49-F238E27FC236}">
                  <a16:creationId xmlns:a16="http://schemas.microsoft.com/office/drawing/2014/main" id="{368BE033-6AA1-8029-3FB2-502549C00E8E}"/>
                </a:ext>
              </a:extLst>
            </p:cNvPr>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2878;p124">
              <a:extLst>
                <a:ext uri="{FF2B5EF4-FFF2-40B4-BE49-F238E27FC236}">
                  <a16:creationId xmlns:a16="http://schemas.microsoft.com/office/drawing/2014/main" id="{BEE66B43-FD8D-D7ED-1AF5-5334BB439C97}"/>
                </a:ext>
              </a:extLst>
            </p:cNvPr>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879;p124">
              <a:extLst>
                <a:ext uri="{FF2B5EF4-FFF2-40B4-BE49-F238E27FC236}">
                  <a16:creationId xmlns:a16="http://schemas.microsoft.com/office/drawing/2014/main" id="{CCB7D80A-8871-A032-9FB2-54BD14E0924B}"/>
                </a:ext>
              </a:extLst>
            </p:cNvPr>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2880;p124">
              <a:extLst>
                <a:ext uri="{FF2B5EF4-FFF2-40B4-BE49-F238E27FC236}">
                  <a16:creationId xmlns:a16="http://schemas.microsoft.com/office/drawing/2014/main" id="{52519F54-48DF-5B44-F5DB-AC945CDDDEEE}"/>
                </a:ext>
              </a:extLst>
            </p:cNvPr>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881;p124">
              <a:extLst>
                <a:ext uri="{FF2B5EF4-FFF2-40B4-BE49-F238E27FC236}">
                  <a16:creationId xmlns:a16="http://schemas.microsoft.com/office/drawing/2014/main" id="{C0555307-3CFF-A1F2-FFB7-DA7519C20397}"/>
                </a:ext>
              </a:extLst>
            </p:cNvPr>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2882;p124">
              <a:extLst>
                <a:ext uri="{FF2B5EF4-FFF2-40B4-BE49-F238E27FC236}">
                  <a16:creationId xmlns:a16="http://schemas.microsoft.com/office/drawing/2014/main" id="{5DF135CE-0E63-9E22-1149-A8D217F82E55}"/>
                </a:ext>
              </a:extLst>
            </p:cNvPr>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883;p124">
              <a:extLst>
                <a:ext uri="{FF2B5EF4-FFF2-40B4-BE49-F238E27FC236}">
                  <a16:creationId xmlns:a16="http://schemas.microsoft.com/office/drawing/2014/main" id="{3E9AC987-5D6B-51AA-5179-240984924D98}"/>
                </a:ext>
              </a:extLst>
            </p:cNvPr>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2884;p124">
              <a:extLst>
                <a:ext uri="{FF2B5EF4-FFF2-40B4-BE49-F238E27FC236}">
                  <a16:creationId xmlns:a16="http://schemas.microsoft.com/office/drawing/2014/main" id="{95DAF246-9823-DF26-5083-01C34EABCAC7}"/>
                </a:ext>
              </a:extLst>
            </p:cNvPr>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885;p124">
              <a:extLst>
                <a:ext uri="{FF2B5EF4-FFF2-40B4-BE49-F238E27FC236}">
                  <a16:creationId xmlns:a16="http://schemas.microsoft.com/office/drawing/2014/main" id="{EF6AA31C-145D-D513-E673-E8E52378CFCD}"/>
                </a:ext>
              </a:extLst>
            </p:cNvPr>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2886;p124">
              <a:extLst>
                <a:ext uri="{FF2B5EF4-FFF2-40B4-BE49-F238E27FC236}">
                  <a16:creationId xmlns:a16="http://schemas.microsoft.com/office/drawing/2014/main" id="{75EEFEC9-81C9-82E5-6B77-3E1AC73F37D5}"/>
                </a:ext>
              </a:extLst>
            </p:cNvPr>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887;p124">
              <a:extLst>
                <a:ext uri="{FF2B5EF4-FFF2-40B4-BE49-F238E27FC236}">
                  <a16:creationId xmlns:a16="http://schemas.microsoft.com/office/drawing/2014/main" id="{02AB8759-59ED-CE23-63FB-78DB867D394B}"/>
                </a:ext>
              </a:extLst>
            </p:cNvPr>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2888;p124">
              <a:extLst>
                <a:ext uri="{FF2B5EF4-FFF2-40B4-BE49-F238E27FC236}">
                  <a16:creationId xmlns:a16="http://schemas.microsoft.com/office/drawing/2014/main" id="{ED4B5B9F-9906-C639-779C-050F1B8A5A41}"/>
                </a:ext>
              </a:extLst>
            </p:cNvPr>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889;p124">
              <a:extLst>
                <a:ext uri="{FF2B5EF4-FFF2-40B4-BE49-F238E27FC236}">
                  <a16:creationId xmlns:a16="http://schemas.microsoft.com/office/drawing/2014/main" id="{861AD089-F429-1D3F-20A6-A86CCD5D7E3D}"/>
                </a:ext>
              </a:extLst>
            </p:cNvPr>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2890;p124">
              <a:extLst>
                <a:ext uri="{FF2B5EF4-FFF2-40B4-BE49-F238E27FC236}">
                  <a16:creationId xmlns:a16="http://schemas.microsoft.com/office/drawing/2014/main" id="{5998150C-CC0B-688A-8773-AD70FC6A4584}"/>
                </a:ext>
              </a:extLst>
            </p:cNvPr>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891;p124">
              <a:extLst>
                <a:ext uri="{FF2B5EF4-FFF2-40B4-BE49-F238E27FC236}">
                  <a16:creationId xmlns:a16="http://schemas.microsoft.com/office/drawing/2014/main" id="{A2450A2B-AEAC-FD60-7BCD-8868C97ECC11}"/>
                </a:ext>
              </a:extLst>
            </p:cNvPr>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2892;p124">
              <a:extLst>
                <a:ext uri="{FF2B5EF4-FFF2-40B4-BE49-F238E27FC236}">
                  <a16:creationId xmlns:a16="http://schemas.microsoft.com/office/drawing/2014/main" id="{2905223F-8DF4-9A32-52CE-209D249114BF}"/>
                </a:ext>
              </a:extLst>
            </p:cNvPr>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893;p124">
              <a:extLst>
                <a:ext uri="{FF2B5EF4-FFF2-40B4-BE49-F238E27FC236}">
                  <a16:creationId xmlns:a16="http://schemas.microsoft.com/office/drawing/2014/main" id="{2C607364-395E-8345-E04D-03E5EA2DBEC4}"/>
                </a:ext>
              </a:extLst>
            </p:cNvPr>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2894;p124">
              <a:extLst>
                <a:ext uri="{FF2B5EF4-FFF2-40B4-BE49-F238E27FC236}">
                  <a16:creationId xmlns:a16="http://schemas.microsoft.com/office/drawing/2014/main" id="{1AD188DC-FBBB-1F23-A0E2-AF49C4F9FDB2}"/>
                </a:ext>
              </a:extLst>
            </p:cNvPr>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895;p124">
              <a:extLst>
                <a:ext uri="{FF2B5EF4-FFF2-40B4-BE49-F238E27FC236}">
                  <a16:creationId xmlns:a16="http://schemas.microsoft.com/office/drawing/2014/main" id="{BDECBA14-32D6-3F99-8A3C-DEFD1EEEBB9F}"/>
                </a:ext>
              </a:extLst>
            </p:cNvPr>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2896;p124">
              <a:extLst>
                <a:ext uri="{FF2B5EF4-FFF2-40B4-BE49-F238E27FC236}">
                  <a16:creationId xmlns:a16="http://schemas.microsoft.com/office/drawing/2014/main" id="{4AE4A88B-01BB-2910-13FD-A8D5D9574BED}"/>
                </a:ext>
              </a:extLst>
            </p:cNvPr>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897;p124">
              <a:extLst>
                <a:ext uri="{FF2B5EF4-FFF2-40B4-BE49-F238E27FC236}">
                  <a16:creationId xmlns:a16="http://schemas.microsoft.com/office/drawing/2014/main" id="{31BEC8CC-321C-A42A-9BFF-0282F85F9B13}"/>
                </a:ext>
              </a:extLst>
            </p:cNvPr>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2898;p124">
              <a:extLst>
                <a:ext uri="{FF2B5EF4-FFF2-40B4-BE49-F238E27FC236}">
                  <a16:creationId xmlns:a16="http://schemas.microsoft.com/office/drawing/2014/main" id="{435BFB4F-D619-DB62-C9D0-6A20A0215A12}"/>
                </a:ext>
              </a:extLst>
            </p:cNvPr>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899;p124">
              <a:extLst>
                <a:ext uri="{FF2B5EF4-FFF2-40B4-BE49-F238E27FC236}">
                  <a16:creationId xmlns:a16="http://schemas.microsoft.com/office/drawing/2014/main" id="{FD12A277-0D50-F6BC-EF0F-63B8011D0C6C}"/>
                </a:ext>
              </a:extLst>
            </p:cNvPr>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900;p124">
              <a:extLst>
                <a:ext uri="{FF2B5EF4-FFF2-40B4-BE49-F238E27FC236}">
                  <a16:creationId xmlns:a16="http://schemas.microsoft.com/office/drawing/2014/main" id="{24CCFB1C-E8FD-E2F5-2504-0999F20D449E}"/>
                </a:ext>
              </a:extLst>
            </p:cNvPr>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901;p124">
              <a:extLst>
                <a:ext uri="{FF2B5EF4-FFF2-40B4-BE49-F238E27FC236}">
                  <a16:creationId xmlns:a16="http://schemas.microsoft.com/office/drawing/2014/main" id="{78315E4C-F5AF-769E-FD26-093C441A31CA}"/>
                </a:ext>
              </a:extLst>
            </p:cNvPr>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902;p124">
              <a:extLst>
                <a:ext uri="{FF2B5EF4-FFF2-40B4-BE49-F238E27FC236}">
                  <a16:creationId xmlns:a16="http://schemas.microsoft.com/office/drawing/2014/main" id="{B6DE6A0C-353C-CF16-82B4-FA5770EEE887}"/>
                </a:ext>
              </a:extLst>
            </p:cNvPr>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903;p124">
              <a:extLst>
                <a:ext uri="{FF2B5EF4-FFF2-40B4-BE49-F238E27FC236}">
                  <a16:creationId xmlns:a16="http://schemas.microsoft.com/office/drawing/2014/main" id="{4EC5CE82-BB8B-41D0-9717-97499BA47523}"/>
                </a:ext>
              </a:extLst>
            </p:cNvPr>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904;p124">
              <a:extLst>
                <a:ext uri="{FF2B5EF4-FFF2-40B4-BE49-F238E27FC236}">
                  <a16:creationId xmlns:a16="http://schemas.microsoft.com/office/drawing/2014/main" id="{B4A5D373-4E3E-9C8E-86B8-B348E465E425}"/>
                </a:ext>
              </a:extLst>
            </p:cNvPr>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905;p124">
              <a:extLst>
                <a:ext uri="{FF2B5EF4-FFF2-40B4-BE49-F238E27FC236}">
                  <a16:creationId xmlns:a16="http://schemas.microsoft.com/office/drawing/2014/main" id="{4B2668F0-E943-F2A2-3D48-33A2A35F596C}"/>
                </a:ext>
              </a:extLst>
            </p:cNvPr>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906;p124">
              <a:extLst>
                <a:ext uri="{FF2B5EF4-FFF2-40B4-BE49-F238E27FC236}">
                  <a16:creationId xmlns:a16="http://schemas.microsoft.com/office/drawing/2014/main" id="{789616D9-CD3B-6905-08A2-D4661F20BF17}"/>
                </a:ext>
              </a:extLst>
            </p:cNvPr>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907;p124">
              <a:extLst>
                <a:ext uri="{FF2B5EF4-FFF2-40B4-BE49-F238E27FC236}">
                  <a16:creationId xmlns:a16="http://schemas.microsoft.com/office/drawing/2014/main" id="{286E2612-63C8-5B4D-3466-FC5A5010D5DE}"/>
                </a:ext>
              </a:extLst>
            </p:cNvPr>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908;p124">
              <a:extLst>
                <a:ext uri="{FF2B5EF4-FFF2-40B4-BE49-F238E27FC236}">
                  <a16:creationId xmlns:a16="http://schemas.microsoft.com/office/drawing/2014/main" id="{E7EBEB53-BC0D-E764-4C64-E48E1E4E963E}"/>
                </a:ext>
              </a:extLst>
            </p:cNvPr>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909;p124">
              <a:extLst>
                <a:ext uri="{FF2B5EF4-FFF2-40B4-BE49-F238E27FC236}">
                  <a16:creationId xmlns:a16="http://schemas.microsoft.com/office/drawing/2014/main" id="{26D9B275-DAA1-53C2-30D6-BFCC70DF411C}"/>
                </a:ext>
              </a:extLst>
            </p:cNvPr>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910;p124">
              <a:extLst>
                <a:ext uri="{FF2B5EF4-FFF2-40B4-BE49-F238E27FC236}">
                  <a16:creationId xmlns:a16="http://schemas.microsoft.com/office/drawing/2014/main" id="{B85A3EBE-0D26-6B6E-053D-F6B9F9A79F42}"/>
                </a:ext>
              </a:extLst>
            </p:cNvPr>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911;p124">
              <a:extLst>
                <a:ext uri="{FF2B5EF4-FFF2-40B4-BE49-F238E27FC236}">
                  <a16:creationId xmlns:a16="http://schemas.microsoft.com/office/drawing/2014/main" id="{B2A22843-5DDB-D2BB-4150-A04A65ED0183}"/>
                </a:ext>
              </a:extLst>
            </p:cNvPr>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912;p124">
              <a:extLst>
                <a:ext uri="{FF2B5EF4-FFF2-40B4-BE49-F238E27FC236}">
                  <a16:creationId xmlns:a16="http://schemas.microsoft.com/office/drawing/2014/main" id="{096FB3F3-D7A0-E2DE-60CF-1419B5FF7FA7}"/>
                </a:ext>
              </a:extLst>
            </p:cNvPr>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913;p124">
              <a:extLst>
                <a:ext uri="{FF2B5EF4-FFF2-40B4-BE49-F238E27FC236}">
                  <a16:creationId xmlns:a16="http://schemas.microsoft.com/office/drawing/2014/main" id="{43689F3E-34C1-2003-9BF0-2E560434AFB7}"/>
                </a:ext>
              </a:extLst>
            </p:cNvPr>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914;p124">
              <a:extLst>
                <a:ext uri="{FF2B5EF4-FFF2-40B4-BE49-F238E27FC236}">
                  <a16:creationId xmlns:a16="http://schemas.microsoft.com/office/drawing/2014/main" id="{06CABFC9-0549-5217-5784-89275C75C2AD}"/>
                </a:ext>
              </a:extLst>
            </p:cNvPr>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2915;p124">
              <a:extLst>
                <a:ext uri="{FF2B5EF4-FFF2-40B4-BE49-F238E27FC236}">
                  <a16:creationId xmlns:a16="http://schemas.microsoft.com/office/drawing/2014/main" id="{0DE8BC2E-AEF2-E960-98E3-FEB9C5A286FE}"/>
                </a:ext>
              </a:extLst>
            </p:cNvPr>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2916;p124">
              <a:extLst>
                <a:ext uri="{FF2B5EF4-FFF2-40B4-BE49-F238E27FC236}">
                  <a16:creationId xmlns:a16="http://schemas.microsoft.com/office/drawing/2014/main" id="{70D2A9C7-1413-DA3D-CE4D-C5DD13DB475F}"/>
                </a:ext>
              </a:extLst>
            </p:cNvPr>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2917;p124">
              <a:extLst>
                <a:ext uri="{FF2B5EF4-FFF2-40B4-BE49-F238E27FC236}">
                  <a16:creationId xmlns:a16="http://schemas.microsoft.com/office/drawing/2014/main" id="{847ECD5A-4801-1C01-72DD-06424368D19E}"/>
                </a:ext>
              </a:extLst>
            </p:cNvPr>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2918;p124">
              <a:extLst>
                <a:ext uri="{FF2B5EF4-FFF2-40B4-BE49-F238E27FC236}">
                  <a16:creationId xmlns:a16="http://schemas.microsoft.com/office/drawing/2014/main" id="{E43788FE-A419-7729-8079-E8B99CE3986B}"/>
                </a:ext>
              </a:extLst>
            </p:cNvPr>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2919;p124">
              <a:extLst>
                <a:ext uri="{FF2B5EF4-FFF2-40B4-BE49-F238E27FC236}">
                  <a16:creationId xmlns:a16="http://schemas.microsoft.com/office/drawing/2014/main" id="{DF6D9ADD-F7CF-3B70-646F-93A72326956C}"/>
                </a:ext>
              </a:extLst>
            </p:cNvPr>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2920;p124">
              <a:extLst>
                <a:ext uri="{FF2B5EF4-FFF2-40B4-BE49-F238E27FC236}">
                  <a16:creationId xmlns:a16="http://schemas.microsoft.com/office/drawing/2014/main" id="{C51BB8CB-1207-7690-DCDC-D73CC46D16D0}"/>
                </a:ext>
              </a:extLst>
            </p:cNvPr>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2921;p124">
              <a:extLst>
                <a:ext uri="{FF2B5EF4-FFF2-40B4-BE49-F238E27FC236}">
                  <a16:creationId xmlns:a16="http://schemas.microsoft.com/office/drawing/2014/main" id="{1E12939B-37D6-5D1F-855D-7AE4952BBCDA}"/>
                </a:ext>
              </a:extLst>
            </p:cNvPr>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2922;p124">
              <a:extLst>
                <a:ext uri="{FF2B5EF4-FFF2-40B4-BE49-F238E27FC236}">
                  <a16:creationId xmlns:a16="http://schemas.microsoft.com/office/drawing/2014/main" id="{3700C344-ADDF-FD27-51CE-E0763E50D0C6}"/>
                </a:ext>
              </a:extLst>
            </p:cNvPr>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2923;p124">
              <a:extLst>
                <a:ext uri="{FF2B5EF4-FFF2-40B4-BE49-F238E27FC236}">
                  <a16:creationId xmlns:a16="http://schemas.microsoft.com/office/drawing/2014/main" id="{284B0231-AD4B-1A83-B31A-5A481F95D37C}"/>
                </a:ext>
              </a:extLst>
            </p:cNvPr>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2924;p124">
              <a:extLst>
                <a:ext uri="{FF2B5EF4-FFF2-40B4-BE49-F238E27FC236}">
                  <a16:creationId xmlns:a16="http://schemas.microsoft.com/office/drawing/2014/main" id="{151245F2-E412-4A09-8BC1-D0D69002E528}"/>
                </a:ext>
              </a:extLst>
            </p:cNvPr>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2925;p124">
              <a:extLst>
                <a:ext uri="{FF2B5EF4-FFF2-40B4-BE49-F238E27FC236}">
                  <a16:creationId xmlns:a16="http://schemas.microsoft.com/office/drawing/2014/main" id="{290A3210-3E36-D898-91A0-EE46A2BC4FE5}"/>
                </a:ext>
              </a:extLst>
            </p:cNvPr>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926;p124">
              <a:extLst>
                <a:ext uri="{FF2B5EF4-FFF2-40B4-BE49-F238E27FC236}">
                  <a16:creationId xmlns:a16="http://schemas.microsoft.com/office/drawing/2014/main" id="{4DFA434A-BF3C-62AB-5ABC-2506D0B7130A}"/>
                </a:ext>
              </a:extLst>
            </p:cNvPr>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2927;p124">
              <a:extLst>
                <a:ext uri="{FF2B5EF4-FFF2-40B4-BE49-F238E27FC236}">
                  <a16:creationId xmlns:a16="http://schemas.microsoft.com/office/drawing/2014/main" id="{D4AB11DD-DA31-FDC1-1CFE-316B5CF42CFD}"/>
                </a:ext>
              </a:extLst>
            </p:cNvPr>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928;p124">
              <a:extLst>
                <a:ext uri="{FF2B5EF4-FFF2-40B4-BE49-F238E27FC236}">
                  <a16:creationId xmlns:a16="http://schemas.microsoft.com/office/drawing/2014/main" id="{33F8F071-9FE0-9B4E-0FE5-9D2FD6844213}"/>
                </a:ext>
              </a:extLst>
            </p:cNvPr>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2929;p124">
              <a:extLst>
                <a:ext uri="{FF2B5EF4-FFF2-40B4-BE49-F238E27FC236}">
                  <a16:creationId xmlns:a16="http://schemas.microsoft.com/office/drawing/2014/main" id="{BB39A4DF-348F-1233-3FFB-8F43B2932083}"/>
                </a:ext>
              </a:extLst>
            </p:cNvPr>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930;p124">
              <a:extLst>
                <a:ext uri="{FF2B5EF4-FFF2-40B4-BE49-F238E27FC236}">
                  <a16:creationId xmlns:a16="http://schemas.microsoft.com/office/drawing/2014/main" id="{73EE00CB-1216-EBF3-4C93-1D06670CF4EC}"/>
                </a:ext>
              </a:extLst>
            </p:cNvPr>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2931;p124">
              <a:extLst>
                <a:ext uri="{FF2B5EF4-FFF2-40B4-BE49-F238E27FC236}">
                  <a16:creationId xmlns:a16="http://schemas.microsoft.com/office/drawing/2014/main" id="{F29C3072-CCD5-57B3-F7A3-745F60DE0FE6}"/>
                </a:ext>
              </a:extLst>
            </p:cNvPr>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932;p124">
              <a:extLst>
                <a:ext uri="{FF2B5EF4-FFF2-40B4-BE49-F238E27FC236}">
                  <a16:creationId xmlns:a16="http://schemas.microsoft.com/office/drawing/2014/main" id="{E460A07E-A7A7-33F7-470F-8397FB58E67E}"/>
                </a:ext>
              </a:extLst>
            </p:cNvPr>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2933;p124">
              <a:extLst>
                <a:ext uri="{FF2B5EF4-FFF2-40B4-BE49-F238E27FC236}">
                  <a16:creationId xmlns:a16="http://schemas.microsoft.com/office/drawing/2014/main" id="{DC27758B-480A-E1D0-8612-3861965C6E03}"/>
                </a:ext>
              </a:extLst>
            </p:cNvPr>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934;p124">
              <a:extLst>
                <a:ext uri="{FF2B5EF4-FFF2-40B4-BE49-F238E27FC236}">
                  <a16:creationId xmlns:a16="http://schemas.microsoft.com/office/drawing/2014/main" id="{375895DE-2D69-7F7D-C488-A64CF578A025}"/>
                </a:ext>
              </a:extLst>
            </p:cNvPr>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2935;p124">
              <a:extLst>
                <a:ext uri="{FF2B5EF4-FFF2-40B4-BE49-F238E27FC236}">
                  <a16:creationId xmlns:a16="http://schemas.microsoft.com/office/drawing/2014/main" id="{A29A1558-FFD8-1B1A-2130-0EF4306F7FC7}"/>
                </a:ext>
              </a:extLst>
            </p:cNvPr>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936;p124">
              <a:extLst>
                <a:ext uri="{FF2B5EF4-FFF2-40B4-BE49-F238E27FC236}">
                  <a16:creationId xmlns:a16="http://schemas.microsoft.com/office/drawing/2014/main" id="{23523D1A-8F19-AC9C-223C-B1E9660AF831}"/>
                </a:ext>
              </a:extLst>
            </p:cNvPr>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2937;p124">
              <a:extLst>
                <a:ext uri="{FF2B5EF4-FFF2-40B4-BE49-F238E27FC236}">
                  <a16:creationId xmlns:a16="http://schemas.microsoft.com/office/drawing/2014/main" id="{F2F0F865-E19D-C116-BDC0-85D9452F60A8}"/>
                </a:ext>
              </a:extLst>
            </p:cNvPr>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938;p124">
              <a:extLst>
                <a:ext uri="{FF2B5EF4-FFF2-40B4-BE49-F238E27FC236}">
                  <a16:creationId xmlns:a16="http://schemas.microsoft.com/office/drawing/2014/main" id="{4F4EDE1F-5BA8-F668-D17A-04F5807376F2}"/>
                </a:ext>
              </a:extLst>
            </p:cNvPr>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2939;p124">
              <a:extLst>
                <a:ext uri="{FF2B5EF4-FFF2-40B4-BE49-F238E27FC236}">
                  <a16:creationId xmlns:a16="http://schemas.microsoft.com/office/drawing/2014/main" id="{F834309F-83D0-4E34-0A73-E9C8F2E1AC49}"/>
                </a:ext>
              </a:extLst>
            </p:cNvPr>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940;p124">
              <a:extLst>
                <a:ext uri="{FF2B5EF4-FFF2-40B4-BE49-F238E27FC236}">
                  <a16:creationId xmlns:a16="http://schemas.microsoft.com/office/drawing/2014/main" id="{0B662A8D-3FA2-6DB2-732B-37BC696E1D9F}"/>
                </a:ext>
              </a:extLst>
            </p:cNvPr>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2941;p124">
              <a:extLst>
                <a:ext uri="{FF2B5EF4-FFF2-40B4-BE49-F238E27FC236}">
                  <a16:creationId xmlns:a16="http://schemas.microsoft.com/office/drawing/2014/main" id="{07F33A1F-EC29-5997-F84C-6865B6D247D8}"/>
                </a:ext>
              </a:extLst>
            </p:cNvPr>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942;p124">
              <a:extLst>
                <a:ext uri="{FF2B5EF4-FFF2-40B4-BE49-F238E27FC236}">
                  <a16:creationId xmlns:a16="http://schemas.microsoft.com/office/drawing/2014/main" id="{3471A1C2-B51F-6C7D-6E2E-9D83B8692DD9}"/>
                </a:ext>
              </a:extLst>
            </p:cNvPr>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2943;p124">
              <a:extLst>
                <a:ext uri="{FF2B5EF4-FFF2-40B4-BE49-F238E27FC236}">
                  <a16:creationId xmlns:a16="http://schemas.microsoft.com/office/drawing/2014/main" id="{18D8B556-9C27-7FEC-6777-82819AF94EC2}"/>
                </a:ext>
              </a:extLst>
            </p:cNvPr>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944;p124">
              <a:extLst>
                <a:ext uri="{FF2B5EF4-FFF2-40B4-BE49-F238E27FC236}">
                  <a16:creationId xmlns:a16="http://schemas.microsoft.com/office/drawing/2014/main" id="{677752A4-F97A-096D-1885-80F0A6281F93}"/>
                </a:ext>
              </a:extLst>
            </p:cNvPr>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945;p124">
              <a:extLst>
                <a:ext uri="{FF2B5EF4-FFF2-40B4-BE49-F238E27FC236}">
                  <a16:creationId xmlns:a16="http://schemas.microsoft.com/office/drawing/2014/main" id="{4B57C9FF-FA7E-4542-C7D6-23D2B8B4EE9C}"/>
                </a:ext>
              </a:extLst>
            </p:cNvPr>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946;p124">
              <a:extLst>
                <a:ext uri="{FF2B5EF4-FFF2-40B4-BE49-F238E27FC236}">
                  <a16:creationId xmlns:a16="http://schemas.microsoft.com/office/drawing/2014/main" id="{9288E44B-AA04-3DC0-CFE9-E1E1EBFED552}"/>
                </a:ext>
              </a:extLst>
            </p:cNvPr>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947;p124">
              <a:extLst>
                <a:ext uri="{FF2B5EF4-FFF2-40B4-BE49-F238E27FC236}">
                  <a16:creationId xmlns:a16="http://schemas.microsoft.com/office/drawing/2014/main" id="{987BCBBC-85ED-2358-4A30-D628E75F1304}"/>
                </a:ext>
              </a:extLst>
            </p:cNvPr>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948;p124">
              <a:extLst>
                <a:ext uri="{FF2B5EF4-FFF2-40B4-BE49-F238E27FC236}">
                  <a16:creationId xmlns:a16="http://schemas.microsoft.com/office/drawing/2014/main" id="{491EB2BA-49E7-5912-F90A-3208FE8FABBA}"/>
                </a:ext>
              </a:extLst>
            </p:cNvPr>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2949;p124">
              <a:extLst>
                <a:ext uri="{FF2B5EF4-FFF2-40B4-BE49-F238E27FC236}">
                  <a16:creationId xmlns:a16="http://schemas.microsoft.com/office/drawing/2014/main" id="{1972E7E7-9EC6-6B2C-107F-C5987279F0DF}"/>
                </a:ext>
              </a:extLst>
            </p:cNvPr>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2950;p124">
              <a:extLst>
                <a:ext uri="{FF2B5EF4-FFF2-40B4-BE49-F238E27FC236}">
                  <a16:creationId xmlns:a16="http://schemas.microsoft.com/office/drawing/2014/main" id="{089DABF4-A03D-18A0-BEF7-7D53DA4C485C}"/>
                </a:ext>
              </a:extLst>
            </p:cNvPr>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2951;p124">
              <a:extLst>
                <a:ext uri="{FF2B5EF4-FFF2-40B4-BE49-F238E27FC236}">
                  <a16:creationId xmlns:a16="http://schemas.microsoft.com/office/drawing/2014/main" id="{1EE81057-432D-222A-B983-26F6038FA38A}"/>
                </a:ext>
              </a:extLst>
            </p:cNvPr>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2952;p124">
              <a:extLst>
                <a:ext uri="{FF2B5EF4-FFF2-40B4-BE49-F238E27FC236}">
                  <a16:creationId xmlns:a16="http://schemas.microsoft.com/office/drawing/2014/main" id="{F9B31C56-9CE2-2222-B915-F9E974B806D6}"/>
                </a:ext>
              </a:extLst>
            </p:cNvPr>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953;p124">
              <a:extLst>
                <a:ext uri="{FF2B5EF4-FFF2-40B4-BE49-F238E27FC236}">
                  <a16:creationId xmlns:a16="http://schemas.microsoft.com/office/drawing/2014/main" id="{872B30B7-7920-245F-C3A3-FDA7139C6545}"/>
                </a:ext>
              </a:extLst>
            </p:cNvPr>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2954;p124">
              <a:extLst>
                <a:ext uri="{FF2B5EF4-FFF2-40B4-BE49-F238E27FC236}">
                  <a16:creationId xmlns:a16="http://schemas.microsoft.com/office/drawing/2014/main" id="{DA3BF98D-FDFC-CE67-1BF5-605D8FF8BBB1}"/>
                </a:ext>
              </a:extLst>
            </p:cNvPr>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955;p124">
              <a:extLst>
                <a:ext uri="{FF2B5EF4-FFF2-40B4-BE49-F238E27FC236}">
                  <a16:creationId xmlns:a16="http://schemas.microsoft.com/office/drawing/2014/main" id="{498664C2-5C31-4C29-39D2-C6250D15846E}"/>
                </a:ext>
              </a:extLst>
            </p:cNvPr>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2956;p124">
              <a:extLst>
                <a:ext uri="{FF2B5EF4-FFF2-40B4-BE49-F238E27FC236}">
                  <a16:creationId xmlns:a16="http://schemas.microsoft.com/office/drawing/2014/main" id="{D5AC1172-261F-D26F-B985-FFACBE7CDEE1}"/>
                </a:ext>
              </a:extLst>
            </p:cNvPr>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2957;p124">
              <a:extLst>
                <a:ext uri="{FF2B5EF4-FFF2-40B4-BE49-F238E27FC236}">
                  <a16:creationId xmlns:a16="http://schemas.microsoft.com/office/drawing/2014/main" id="{32CD9834-4C33-2060-FEF7-FE836FBF1D5E}"/>
                </a:ext>
              </a:extLst>
            </p:cNvPr>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2958;p124">
              <a:extLst>
                <a:ext uri="{FF2B5EF4-FFF2-40B4-BE49-F238E27FC236}">
                  <a16:creationId xmlns:a16="http://schemas.microsoft.com/office/drawing/2014/main" id="{204B48BF-5838-D8B8-17B5-8ABB935570D5}"/>
                </a:ext>
              </a:extLst>
            </p:cNvPr>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2959;p124">
              <a:extLst>
                <a:ext uri="{FF2B5EF4-FFF2-40B4-BE49-F238E27FC236}">
                  <a16:creationId xmlns:a16="http://schemas.microsoft.com/office/drawing/2014/main" id="{C8391B88-71A5-3F27-4B77-A976DDD69B1A}"/>
                </a:ext>
              </a:extLst>
            </p:cNvPr>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2960;p124">
              <a:extLst>
                <a:ext uri="{FF2B5EF4-FFF2-40B4-BE49-F238E27FC236}">
                  <a16:creationId xmlns:a16="http://schemas.microsoft.com/office/drawing/2014/main" id="{A1B7E8F3-B789-BA66-2B75-2D7FF5F44788}"/>
                </a:ext>
              </a:extLst>
            </p:cNvPr>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2961;p124">
              <a:extLst>
                <a:ext uri="{FF2B5EF4-FFF2-40B4-BE49-F238E27FC236}">
                  <a16:creationId xmlns:a16="http://schemas.microsoft.com/office/drawing/2014/main" id="{35E70B8E-07F1-3CC6-17DB-2D12ED29EA5F}"/>
                </a:ext>
              </a:extLst>
            </p:cNvPr>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2962;p124">
              <a:extLst>
                <a:ext uri="{FF2B5EF4-FFF2-40B4-BE49-F238E27FC236}">
                  <a16:creationId xmlns:a16="http://schemas.microsoft.com/office/drawing/2014/main" id="{8FAF4BC9-145D-44F6-FB3D-08B0E05C0EE2}"/>
                </a:ext>
              </a:extLst>
            </p:cNvPr>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2963;p124">
              <a:extLst>
                <a:ext uri="{FF2B5EF4-FFF2-40B4-BE49-F238E27FC236}">
                  <a16:creationId xmlns:a16="http://schemas.microsoft.com/office/drawing/2014/main" id="{53C10225-C1C5-B93A-043A-0CA2759C90DA}"/>
                </a:ext>
              </a:extLst>
            </p:cNvPr>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964;p124">
              <a:extLst>
                <a:ext uri="{FF2B5EF4-FFF2-40B4-BE49-F238E27FC236}">
                  <a16:creationId xmlns:a16="http://schemas.microsoft.com/office/drawing/2014/main" id="{B736AD75-3649-1215-BEFD-2574ACA4D2EA}"/>
                </a:ext>
              </a:extLst>
            </p:cNvPr>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2965;p124">
              <a:extLst>
                <a:ext uri="{FF2B5EF4-FFF2-40B4-BE49-F238E27FC236}">
                  <a16:creationId xmlns:a16="http://schemas.microsoft.com/office/drawing/2014/main" id="{3098BACD-A32B-7E5A-6D9F-E9206CB5598E}"/>
                </a:ext>
              </a:extLst>
            </p:cNvPr>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966;p124">
              <a:extLst>
                <a:ext uri="{FF2B5EF4-FFF2-40B4-BE49-F238E27FC236}">
                  <a16:creationId xmlns:a16="http://schemas.microsoft.com/office/drawing/2014/main" id="{55A178B1-493B-3FBC-0F3B-0C8C292570B1}"/>
                </a:ext>
              </a:extLst>
            </p:cNvPr>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2967;p124">
              <a:extLst>
                <a:ext uri="{FF2B5EF4-FFF2-40B4-BE49-F238E27FC236}">
                  <a16:creationId xmlns:a16="http://schemas.microsoft.com/office/drawing/2014/main" id="{44496FB4-8571-BDBB-F437-6BD48B6768A0}"/>
                </a:ext>
              </a:extLst>
            </p:cNvPr>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968;p124">
              <a:extLst>
                <a:ext uri="{FF2B5EF4-FFF2-40B4-BE49-F238E27FC236}">
                  <a16:creationId xmlns:a16="http://schemas.microsoft.com/office/drawing/2014/main" id="{45D92075-B825-DA97-67D7-429F3CEDADCE}"/>
                </a:ext>
              </a:extLst>
            </p:cNvPr>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2969;p124">
              <a:extLst>
                <a:ext uri="{FF2B5EF4-FFF2-40B4-BE49-F238E27FC236}">
                  <a16:creationId xmlns:a16="http://schemas.microsoft.com/office/drawing/2014/main" id="{ADE0E054-1243-3EEB-18A8-68CEEF68D594}"/>
                </a:ext>
              </a:extLst>
            </p:cNvPr>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970;p124">
              <a:extLst>
                <a:ext uri="{FF2B5EF4-FFF2-40B4-BE49-F238E27FC236}">
                  <a16:creationId xmlns:a16="http://schemas.microsoft.com/office/drawing/2014/main" id="{576E26F9-F05F-E709-44E7-CE9A6D9CB0E6}"/>
                </a:ext>
              </a:extLst>
            </p:cNvPr>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2971;p124">
              <a:extLst>
                <a:ext uri="{FF2B5EF4-FFF2-40B4-BE49-F238E27FC236}">
                  <a16:creationId xmlns:a16="http://schemas.microsoft.com/office/drawing/2014/main" id="{9B24849F-B354-B86F-58BB-4CAD34D11D29}"/>
                </a:ext>
              </a:extLst>
            </p:cNvPr>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972;p124">
              <a:extLst>
                <a:ext uri="{FF2B5EF4-FFF2-40B4-BE49-F238E27FC236}">
                  <a16:creationId xmlns:a16="http://schemas.microsoft.com/office/drawing/2014/main" id="{EF3BB380-18A0-91CC-2703-40B7634C4E34}"/>
                </a:ext>
              </a:extLst>
            </p:cNvPr>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2973;p124">
              <a:extLst>
                <a:ext uri="{FF2B5EF4-FFF2-40B4-BE49-F238E27FC236}">
                  <a16:creationId xmlns:a16="http://schemas.microsoft.com/office/drawing/2014/main" id="{2ECADF37-8ECF-E041-ACFF-5B481A61C1AA}"/>
                </a:ext>
              </a:extLst>
            </p:cNvPr>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974;p124">
              <a:extLst>
                <a:ext uri="{FF2B5EF4-FFF2-40B4-BE49-F238E27FC236}">
                  <a16:creationId xmlns:a16="http://schemas.microsoft.com/office/drawing/2014/main" id="{4F4920C3-C138-057D-A24F-C06CDFA032F9}"/>
                </a:ext>
              </a:extLst>
            </p:cNvPr>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2975;p124">
              <a:extLst>
                <a:ext uri="{FF2B5EF4-FFF2-40B4-BE49-F238E27FC236}">
                  <a16:creationId xmlns:a16="http://schemas.microsoft.com/office/drawing/2014/main" id="{B6249FCA-6D4D-5ACE-0210-E88CFDDABA63}"/>
                </a:ext>
              </a:extLst>
            </p:cNvPr>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976;p124">
              <a:extLst>
                <a:ext uri="{FF2B5EF4-FFF2-40B4-BE49-F238E27FC236}">
                  <a16:creationId xmlns:a16="http://schemas.microsoft.com/office/drawing/2014/main" id="{7BD929DC-9E46-E884-F952-6610DB7CC283}"/>
                </a:ext>
              </a:extLst>
            </p:cNvPr>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977;p124">
              <a:extLst>
                <a:ext uri="{FF2B5EF4-FFF2-40B4-BE49-F238E27FC236}">
                  <a16:creationId xmlns:a16="http://schemas.microsoft.com/office/drawing/2014/main" id="{65D314CF-47B4-3BAC-73F8-3312DD058480}"/>
                </a:ext>
              </a:extLst>
            </p:cNvPr>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978;p124">
              <a:extLst>
                <a:ext uri="{FF2B5EF4-FFF2-40B4-BE49-F238E27FC236}">
                  <a16:creationId xmlns:a16="http://schemas.microsoft.com/office/drawing/2014/main" id="{C831316F-B43D-F11A-A5BC-6199CDDBC24D}"/>
                </a:ext>
              </a:extLst>
            </p:cNvPr>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2979;p124">
              <a:extLst>
                <a:ext uri="{FF2B5EF4-FFF2-40B4-BE49-F238E27FC236}">
                  <a16:creationId xmlns:a16="http://schemas.microsoft.com/office/drawing/2014/main" id="{AD57E5B4-8D3D-CCBB-F6C8-46B82C28E337}"/>
                </a:ext>
              </a:extLst>
            </p:cNvPr>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2980;p124">
              <a:extLst>
                <a:ext uri="{FF2B5EF4-FFF2-40B4-BE49-F238E27FC236}">
                  <a16:creationId xmlns:a16="http://schemas.microsoft.com/office/drawing/2014/main" id="{D9BF7B98-680B-D47E-329B-B4732B3DAE25}"/>
                </a:ext>
              </a:extLst>
            </p:cNvPr>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2981;p124">
              <a:extLst>
                <a:ext uri="{FF2B5EF4-FFF2-40B4-BE49-F238E27FC236}">
                  <a16:creationId xmlns:a16="http://schemas.microsoft.com/office/drawing/2014/main" id="{63F73ACF-450C-7BCC-2828-234C9D79542A}"/>
                </a:ext>
              </a:extLst>
            </p:cNvPr>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2982;p124">
              <a:extLst>
                <a:ext uri="{FF2B5EF4-FFF2-40B4-BE49-F238E27FC236}">
                  <a16:creationId xmlns:a16="http://schemas.microsoft.com/office/drawing/2014/main" id="{A2808C5D-0803-CDAE-522D-F91321CED636}"/>
                </a:ext>
              </a:extLst>
            </p:cNvPr>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2983;p124">
              <a:extLst>
                <a:ext uri="{FF2B5EF4-FFF2-40B4-BE49-F238E27FC236}">
                  <a16:creationId xmlns:a16="http://schemas.microsoft.com/office/drawing/2014/main" id="{DF3F9717-7696-0DFA-0908-6F42C9352DBF}"/>
                </a:ext>
              </a:extLst>
            </p:cNvPr>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2984;p124">
              <a:extLst>
                <a:ext uri="{FF2B5EF4-FFF2-40B4-BE49-F238E27FC236}">
                  <a16:creationId xmlns:a16="http://schemas.microsoft.com/office/drawing/2014/main" id="{1EB3BA07-395D-21F2-6998-5FD49009FE7E}"/>
                </a:ext>
              </a:extLst>
            </p:cNvPr>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985;p124">
              <a:extLst>
                <a:ext uri="{FF2B5EF4-FFF2-40B4-BE49-F238E27FC236}">
                  <a16:creationId xmlns:a16="http://schemas.microsoft.com/office/drawing/2014/main" id="{4852A5DF-B177-51D4-8939-52C99C355E42}"/>
                </a:ext>
              </a:extLst>
            </p:cNvPr>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2986;p124">
              <a:extLst>
                <a:ext uri="{FF2B5EF4-FFF2-40B4-BE49-F238E27FC236}">
                  <a16:creationId xmlns:a16="http://schemas.microsoft.com/office/drawing/2014/main" id="{B0CF4E1B-CCFC-0A57-B9F0-DED9F99E4D01}"/>
                </a:ext>
              </a:extLst>
            </p:cNvPr>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987;p124">
              <a:extLst>
                <a:ext uri="{FF2B5EF4-FFF2-40B4-BE49-F238E27FC236}">
                  <a16:creationId xmlns:a16="http://schemas.microsoft.com/office/drawing/2014/main" id="{E1F38417-9114-4C78-5B1D-C400D87120D1}"/>
                </a:ext>
              </a:extLst>
            </p:cNvPr>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2988;p124">
              <a:extLst>
                <a:ext uri="{FF2B5EF4-FFF2-40B4-BE49-F238E27FC236}">
                  <a16:creationId xmlns:a16="http://schemas.microsoft.com/office/drawing/2014/main" id="{16528760-8E33-16E9-C544-04FE3597B6AD}"/>
                </a:ext>
              </a:extLst>
            </p:cNvPr>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989;p124">
              <a:extLst>
                <a:ext uri="{FF2B5EF4-FFF2-40B4-BE49-F238E27FC236}">
                  <a16:creationId xmlns:a16="http://schemas.microsoft.com/office/drawing/2014/main" id="{1D932D97-FCE4-791C-F9F4-85AF5FD0D88A}"/>
                </a:ext>
              </a:extLst>
            </p:cNvPr>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2990;p124">
              <a:extLst>
                <a:ext uri="{FF2B5EF4-FFF2-40B4-BE49-F238E27FC236}">
                  <a16:creationId xmlns:a16="http://schemas.microsoft.com/office/drawing/2014/main" id="{36862A26-6458-C72F-04E6-DEC16DDB75D5}"/>
                </a:ext>
              </a:extLst>
            </p:cNvPr>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991;p124">
              <a:extLst>
                <a:ext uri="{FF2B5EF4-FFF2-40B4-BE49-F238E27FC236}">
                  <a16:creationId xmlns:a16="http://schemas.microsoft.com/office/drawing/2014/main" id="{900522AF-1CCF-902F-8227-2C9242B7587B}"/>
                </a:ext>
              </a:extLst>
            </p:cNvPr>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992;p124">
              <a:extLst>
                <a:ext uri="{FF2B5EF4-FFF2-40B4-BE49-F238E27FC236}">
                  <a16:creationId xmlns:a16="http://schemas.microsoft.com/office/drawing/2014/main" id="{A8E9C50B-5C08-2407-8A1A-09CC4CEF5D2B}"/>
                </a:ext>
              </a:extLst>
            </p:cNvPr>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993;p124">
              <a:extLst>
                <a:ext uri="{FF2B5EF4-FFF2-40B4-BE49-F238E27FC236}">
                  <a16:creationId xmlns:a16="http://schemas.microsoft.com/office/drawing/2014/main" id="{A70D6890-AC88-60C5-625F-A43E0D3C1A71}"/>
                </a:ext>
              </a:extLst>
            </p:cNvPr>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994;p124">
              <a:extLst>
                <a:ext uri="{FF2B5EF4-FFF2-40B4-BE49-F238E27FC236}">
                  <a16:creationId xmlns:a16="http://schemas.microsoft.com/office/drawing/2014/main" id="{44C03E3E-58FB-E964-4AF8-8178F8A3A492}"/>
                </a:ext>
              </a:extLst>
            </p:cNvPr>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2995;p124">
              <a:extLst>
                <a:ext uri="{FF2B5EF4-FFF2-40B4-BE49-F238E27FC236}">
                  <a16:creationId xmlns:a16="http://schemas.microsoft.com/office/drawing/2014/main" id="{ED8F4AE6-A496-EA36-8CE3-ABE7D86F185A}"/>
                </a:ext>
              </a:extLst>
            </p:cNvPr>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2996;p124">
              <a:extLst>
                <a:ext uri="{FF2B5EF4-FFF2-40B4-BE49-F238E27FC236}">
                  <a16:creationId xmlns:a16="http://schemas.microsoft.com/office/drawing/2014/main" id="{0977ADF8-A336-78F3-BD95-4DC89929C5AC}"/>
                </a:ext>
              </a:extLst>
            </p:cNvPr>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2997;p124">
              <a:extLst>
                <a:ext uri="{FF2B5EF4-FFF2-40B4-BE49-F238E27FC236}">
                  <a16:creationId xmlns:a16="http://schemas.microsoft.com/office/drawing/2014/main" id="{AA6E968C-8424-E73A-992A-43676D85EAB6}"/>
                </a:ext>
              </a:extLst>
            </p:cNvPr>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2998;p124">
              <a:extLst>
                <a:ext uri="{FF2B5EF4-FFF2-40B4-BE49-F238E27FC236}">
                  <a16:creationId xmlns:a16="http://schemas.microsoft.com/office/drawing/2014/main" id="{54B37DAC-827B-CB9C-FF5C-C2B0D5C7F25B}"/>
                </a:ext>
              </a:extLst>
            </p:cNvPr>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2999;p124">
              <a:extLst>
                <a:ext uri="{FF2B5EF4-FFF2-40B4-BE49-F238E27FC236}">
                  <a16:creationId xmlns:a16="http://schemas.microsoft.com/office/drawing/2014/main" id="{C0B6514F-3155-9C2D-0804-69A17EFDF80A}"/>
                </a:ext>
              </a:extLst>
            </p:cNvPr>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000;p124">
              <a:extLst>
                <a:ext uri="{FF2B5EF4-FFF2-40B4-BE49-F238E27FC236}">
                  <a16:creationId xmlns:a16="http://schemas.microsoft.com/office/drawing/2014/main" id="{73D7CF06-66B3-EF71-2018-28ED6417115C}"/>
                </a:ext>
              </a:extLst>
            </p:cNvPr>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001;p124">
              <a:extLst>
                <a:ext uri="{FF2B5EF4-FFF2-40B4-BE49-F238E27FC236}">
                  <a16:creationId xmlns:a16="http://schemas.microsoft.com/office/drawing/2014/main" id="{FC433D5C-F374-4D94-FF93-032BC0189814}"/>
                </a:ext>
              </a:extLst>
            </p:cNvPr>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002;p124">
              <a:extLst>
                <a:ext uri="{FF2B5EF4-FFF2-40B4-BE49-F238E27FC236}">
                  <a16:creationId xmlns:a16="http://schemas.microsoft.com/office/drawing/2014/main" id="{703A0227-3AD0-E177-5BDC-9F4066EFF3B3}"/>
                </a:ext>
              </a:extLst>
            </p:cNvPr>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003;p124">
              <a:extLst>
                <a:ext uri="{FF2B5EF4-FFF2-40B4-BE49-F238E27FC236}">
                  <a16:creationId xmlns:a16="http://schemas.microsoft.com/office/drawing/2014/main" id="{347D845F-C55C-03A0-DA50-912D3F6C4A2E}"/>
                </a:ext>
              </a:extLst>
            </p:cNvPr>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004;p124">
              <a:extLst>
                <a:ext uri="{FF2B5EF4-FFF2-40B4-BE49-F238E27FC236}">
                  <a16:creationId xmlns:a16="http://schemas.microsoft.com/office/drawing/2014/main" id="{92A516AD-35B6-1F70-6342-E286C15C415C}"/>
                </a:ext>
              </a:extLst>
            </p:cNvPr>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005;p124">
              <a:extLst>
                <a:ext uri="{FF2B5EF4-FFF2-40B4-BE49-F238E27FC236}">
                  <a16:creationId xmlns:a16="http://schemas.microsoft.com/office/drawing/2014/main" id="{790143DD-F828-2243-A408-B9203633A9B6}"/>
                </a:ext>
              </a:extLst>
            </p:cNvPr>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006;p124">
              <a:extLst>
                <a:ext uri="{FF2B5EF4-FFF2-40B4-BE49-F238E27FC236}">
                  <a16:creationId xmlns:a16="http://schemas.microsoft.com/office/drawing/2014/main" id="{156D73D9-DE5D-33B4-B555-3403A2C02B8F}"/>
                </a:ext>
              </a:extLst>
            </p:cNvPr>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007;p124">
              <a:extLst>
                <a:ext uri="{FF2B5EF4-FFF2-40B4-BE49-F238E27FC236}">
                  <a16:creationId xmlns:a16="http://schemas.microsoft.com/office/drawing/2014/main" id="{708938ED-DB00-F861-8A46-AFFE7300AD1B}"/>
                </a:ext>
              </a:extLst>
            </p:cNvPr>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008;p124">
              <a:extLst>
                <a:ext uri="{FF2B5EF4-FFF2-40B4-BE49-F238E27FC236}">
                  <a16:creationId xmlns:a16="http://schemas.microsoft.com/office/drawing/2014/main" id="{DF1752FC-CEA2-D4F9-CF23-D34F945E4EFF}"/>
                </a:ext>
              </a:extLst>
            </p:cNvPr>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009;p124">
              <a:extLst>
                <a:ext uri="{FF2B5EF4-FFF2-40B4-BE49-F238E27FC236}">
                  <a16:creationId xmlns:a16="http://schemas.microsoft.com/office/drawing/2014/main" id="{20660A6C-043D-AF4B-12A0-DE609FA237D0}"/>
                </a:ext>
              </a:extLst>
            </p:cNvPr>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010;p124">
              <a:extLst>
                <a:ext uri="{FF2B5EF4-FFF2-40B4-BE49-F238E27FC236}">
                  <a16:creationId xmlns:a16="http://schemas.microsoft.com/office/drawing/2014/main" id="{E59B9408-4387-8158-36C4-3D2F9F43245D}"/>
                </a:ext>
              </a:extLst>
            </p:cNvPr>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011;p124">
              <a:extLst>
                <a:ext uri="{FF2B5EF4-FFF2-40B4-BE49-F238E27FC236}">
                  <a16:creationId xmlns:a16="http://schemas.microsoft.com/office/drawing/2014/main" id="{4E8D4488-FAC2-8916-530F-EB7B08F1A86C}"/>
                </a:ext>
              </a:extLst>
            </p:cNvPr>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012;p124">
              <a:extLst>
                <a:ext uri="{FF2B5EF4-FFF2-40B4-BE49-F238E27FC236}">
                  <a16:creationId xmlns:a16="http://schemas.microsoft.com/office/drawing/2014/main" id="{FFFCDB14-F934-6DC1-8804-DBACF4503B75}"/>
                </a:ext>
              </a:extLst>
            </p:cNvPr>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013;p124">
              <a:extLst>
                <a:ext uri="{FF2B5EF4-FFF2-40B4-BE49-F238E27FC236}">
                  <a16:creationId xmlns:a16="http://schemas.microsoft.com/office/drawing/2014/main" id="{DDF38070-9F0F-5792-2321-4592C8BC3EEF}"/>
                </a:ext>
              </a:extLst>
            </p:cNvPr>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014;p124">
              <a:extLst>
                <a:ext uri="{FF2B5EF4-FFF2-40B4-BE49-F238E27FC236}">
                  <a16:creationId xmlns:a16="http://schemas.microsoft.com/office/drawing/2014/main" id="{7C65D9DE-FB46-E6F4-31AA-0D4D49311DC8}"/>
                </a:ext>
              </a:extLst>
            </p:cNvPr>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015;p124">
              <a:extLst>
                <a:ext uri="{FF2B5EF4-FFF2-40B4-BE49-F238E27FC236}">
                  <a16:creationId xmlns:a16="http://schemas.microsoft.com/office/drawing/2014/main" id="{6A1958B5-5348-A6E2-33A5-4A4576C19C2E}"/>
                </a:ext>
              </a:extLst>
            </p:cNvPr>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016;p124">
              <a:extLst>
                <a:ext uri="{FF2B5EF4-FFF2-40B4-BE49-F238E27FC236}">
                  <a16:creationId xmlns:a16="http://schemas.microsoft.com/office/drawing/2014/main" id="{BA3FCAE9-921E-BBCF-AB21-6E32A9534B78}"/>
                </a:ext>
              </a:extLst>
            </p:cNvPr>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017;p124">
              <a:extLst>
                <a:ext uri="{FF2B5EF4-FFF2-40B4-BE49-F238E27FC236}">
                  <a16:creationId xmlns:a16="http://schemas.microsoft.com/office/drawing/2014/main" id="{1194214D-CB4F-80F4-3B6C-871E5745AA37}"/>
                </a:ext>
              </a:extLst>
            </p:cNvPr>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018;p124">
              <a:extLst>
                <a:ext uri="{FF2B5EF4-FFF2-40B4-BE49-F238E27FC236}">
                  <a16:creationId xmlns:a16="http://schemas.microsoft.com/office/drawing/2014/main" id="{A17B18C0-22EF-3114-C8EB-7E26B29A3D3C}"/>
                </a:ext>
              </a:extLst>
            </p:cNvPr>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019;p124">
              <a:extLst>
                <a:ext uri="{FF2B5EF4-FFF2-40B4-BE49-F238E27FC236}">
                  <a16:creationId xmlns:a16="http://schemas.microsoft.com/office/drawing/2014/main" id="{429DC643-2F89-A90E-86BD-0B4A4A910E5B}"/>
                </a:ext>
              </a:extLst>
            </p:cNvPr>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020;p124">
              <a:extLst>
                <a:ext uri="{FF2B5EF4-FFF2-40B4-BE49-F238E27FC236}">
                  <a16:creationId xmlns:a16="http://schemas.microsoft.com/office/drawing/2014/main" id="{E25F7D1D-F46C-26E2-7252-904DBACFB70C}"/>
                </a:ext>
              </a:extLst>
            </p:cNvPr>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021;p124">
              <a:extLst>
                <a:ext uri="{FF2B5EF4-FFF2-40B4-BE49-F238E27FC236}">
                  <a16:creationId xmlns:a16="http://schemas.microsoft.com/office/drawing/2014/main" id="{590F711D-307A-38F7-6D81-02A6DACCE4AA}"/>
                </a:ext>
              </a:extLst>
            </p:cNvPr>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022;p124">
              <a:extLst>
                <a:ext uri="{FF2B5EF4-FFF2-40B4-BE49-F238E27FC236}">
                  <a16:creationId xmlns:a16="http://schemas.microsoft.com/office/drawing/2014/main" id="{201021BB-F155-6C93-2125-E6C580E77F3A}"/>
                </a:ext>
              </a:extLst>
            </p:cNvPr>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023;p124">
              <a:extLst>
                <a:ext uri="{FF2B5EF4-FFF2-40B4-BE49-F238E27FC236}">
                  <a16:creationId xmlns:a16="http://schemas.microsoft.com/office/drawing/2014/main" id="{AB0C3187-52D0-1177-FAE7-D43747F35B3B}"/>
                </a:ext>
              </a:extLst>
            </p:cNvPr>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024;p124">
              <a:extLst>
                <a:ext uri="{FF2B5EF4-FFF2-40B4-BE49-F238E27FC236}">
                  <a16:creationId xmlns:a16="http://schemas.microsoft.com/office/drawing/2014/main" id="{B832D974-5CB2-D454-C64A-EE3A0B00EA9B}"/>
                </a:ext>
              </a:extLst>
            </p:cNvPr>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025;p124">
              <a:extLst>
                <a:ext uri="{FF2B5EF4-FFF2-40B4-BE49-F238E27FC236}">
                  <a16:creationId xmlns:a16="http://schemas.microsoft.com/office/drawing/2014/main" id="{062595AD-7CA2-DA3B-9860-D83740A7851B}"/>
                </a:ext>
              </a:extLst>
            </p:cNvPr>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026;p124">
              <a:extLst>
                <a:ext uri="{FF2B5EF4-FFF2-40B4-BE49-F238E27FC236}">
                  <a16:creationId xmlns:a16="http://schemas.microsoft.com/office/drawing/2014/main" id="{8D3DA080-AFC7-9B28-78F7-86B600165A07}"/>
                </a:ext>
              </a:extLst>
            </p:cNvPr>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027;p124">
              <a:extLst>
                <a:ext uri="{FF2B5EF4-FFF2-40B4-BE49-F238E27FC236}">
                  <a16:creationId xmlns:a16="http://schemas.microsoft.com/office/drawing/2014/main" id="{9956A7F0-9189-9A5A-4F02-1B7F5BC24F82}"/>
                </a:ext>
              </a:extLst>
            </p:cNvPr>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028;p124">
              <a:extLst>
                <a:ext uri="{FF2B5EF4-FFF2-40B4-BE49-F238E27FC236}">
                  <a16:creationId xmlns:a16="http://schemas.microsoft.com/office/drawing/2014/main" id="{F6A12761-3442-1E2F-EFFA-F1C62DC16967}"/>
                </a:ext>
              </a:extLst>
            </p:cNvPr>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029;p124">
              <a:extLst>
                <a:ext uri="{FF2B5EF4-FFF2-40B4-BE49-F238E27FC236}">
                  <a16:creationId xmlns:a16="http://schemas.microsoft.com/office/drawing/2014/main" id="{0E837EBA-7F1C-3162-443B-2649CA1E2C38}"/>
                </a:ext>
              </a:extLst>
            </p:cNvPr>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030;p124">
              <a:extLst>
                <a:ext uri="{FF2B5EF4-FFF2-40B4-BE49-F238E27FC236}">
                  <a16:creationId xmlns:a16="http://schemas.microsoft.com/office/drawing/2014/main" id="{A6AA08BA-C024-300E-CA9A-F8CD013FDA5B}"/>
                </a:ext>
              </a:extLst>
            </p:cNvPr>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031;p124">
              <a:extLst>
                <a:ext uri="{FF2B5EF4-FFF2-40B4-BE49-F238E27FC236}">
                  <a16:creationId xmlns:a16="http://schemas.microsoft.com/office/drawing/2014/main" id="{F81E9F5C-DEA0-4C8E-2234-59174AF4225B}"/>
                </a:ext>
              </a:extLst>
            </p:cNvPr>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032;p124">
              <a:extLst>
                <a:ext uri="{FF2B5EF4-FFF2-40B4-BE49-F238E27FC236}">
                  <a16:creationId xmlns:a16="http://schemas.microsoft.com/office/drawing/2014/main" id="{D7FB55BA-408F-74B6-2915-293A401F64FE}"/>
                </a:ext>
              </a:extLst>
            </p:cNvPr>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033;p124">
              <a:extLst>
                <a:ext uri="{FF2B5EF4-FFF2-40B4-BE49-F238E27FC236}">
                  <a16:creationId xmlns:a16="http://schemas.microsoft.com/office/drawing/2014/main" id="{E0E9386B-77D3-23D1-D729-75F7A3F58F04}"/>
                </a:ext>
              </a:extLst>
            </p:cNvPr>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034;p124">
              <a:extLst>
                <a:ext uri="{FF2B5EF4-FFF2-40B4-BE49-F238E27FC236}">
                  <a16:creationId xmlns:a16="http://schemas.microsoft.com/office/drawing/2014/main" id="{DA147281-5AC5-E1CE-DA23-A2F42D4A04D1}"/>
                </a:ext>
              </a:extLst>
            </p:cNvPr>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035;p124">
              <a:extLst>
                <a:ext uri="{FF2B5EF4-FFF2-40B4-BE49-F238E27FC236}">
                  <a16:creationId xmlns:a16="http://schemas.microsoft.com/office/drawing/2014/main" id="{B3B79345-8862-B577-314B-9EF0F2998227}"/>
                </a:ext>
              </a:extLst>
            </p:cNvPr>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036;p124">
              <a:extLst>
                <a:ext uri="{FF2B5EF4-FFF2-40B4-BE49-F238E27FC236}">
                  <a16:creationId xmlns:a16="http://schemas.microsoft.com/office/drawing/2014/main" id="{8ADB75A8-9A5C-BA97-9C05-26FFF9C502A1}"/>
                </a:ext>
              </a:extLst>
            </p:cNvPr>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037;p124">
              <a:extLst>
                <a:ext uri="{FF2B5EF4-FFF2-40B4-BE49-F238E27FC236}">
                  <a16:creationId xmlns:a16="http://schemas.microsoft.com/office/drawing/2014/main" id="{A3984FFA-C508-7537-3BE1-25521D5F0FE7}"/>
                </a:ext>
              </a:extLst>
            </p:cNvPr>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038;p124">
              <a:extLst>
                <a:ext uri="{FF2B5EF4-FFF2-40B4-BE49-F238E27FC236}">
                  <a16:creationId xmlns:a16="http://schemas.microsoft.com/office/drawing/2014/main" id="{40FC88D7-5EFD-80A0-90FD-169D8F6E7755}"/>
                </a:ext>
              </a:extLst>
            </p:cNvPr>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039;p124">
              <a:extLst>
                <a:ext uri="{FF2B5EF4-FFF2-40B4-BE49-F238E27FC236}">
                  <a16:creationId xmlns:a16="http://schemas.microsoft.com/office/drawing/2014/main" id="{21246806-BC71-C408-67CE-2E228CE58C4A}"/>
                </a:ext>
              </a:extLst>
            </p:cNvPr>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040;p124">
              <a:extLst>
                <a:ext uri="{FF2B5EF4-FFF2-40B4-BE49-F238E27FC236}">
                  <a16:creationId xmlns:a16="http://schemas.microsoft.com/office/drawing/2014/main" id="{2484FBD1-42E0-3D22-5192-33B9CF39501E}"/>
                </a:ext>
              </a:extLst>
            </p:cNvPr>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041;p124">
              <a:extLst>
                <a:ext uri="{FF2B5EF4-FFF2-40B4-BE49-F238E27FC236}">
                  <a16:creationId xmlns:a16="http://schemas.microsoft.com/office/drawing/2014/main" id="{1570F09A-8E7F-6D24-C550-E6F22CC5E55A}"/>
                </a:ext>
              </a:extLst>
            </p:cNvPr>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042;p124">
              <a:extLst>
                <a:ext uri="{FF2B5EF4-FFF2-40B4-BE49-F238E27FC236}">
                  <a16:creationId xmlns:a16="http://schemas.microsoft.com/office/drawing/2014/main" id="{EDEA3524-EE5F-1E8F-1B78-410A6A3ACA9A}"/>
                </a:ext>
              </a:extLst>
            </p:cNvPr>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043;p124">
              <a:extLst>
                <a:ext uri="{FF2B5EF4-FFF2-40B4-BE49-F238E27FC236}">
                  <a16:creationId xmlns:a16="http://schemas.microsoft.com/office/drawing/2014/main" id="{FAF20468-816F-9B58-4110-A862A3F343AB}"/>
                </a:ext>
              </a:extLst>
            </p:cNvPr>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044;p124">
              <a:extLst>
                <a:ext uri="{FF2B5EF4-FFF2-40B4-BE49-F238E27FC236}">
                  <a16:creationId xmlns:a16="http://schemas.microsoft.com/office/drawing/2014/main" id="{C95134F9-25A8-806D-8537-4F2E8DEDFF0F}"/>
                </a:ext>
              </a:extLst>
            </p:cNvPr>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045;p124">
              <a:extLst>
                <a:ext uri="{FF2B5EF4-FFF2-40B4-BE49-F238E27FC236}">
                  <a16:creationId xmlns:a16="http://schemas.microsoft.com/office/drawing/2014/main" id="{9D82C4B6-B142-04E9-002A-D1F0CF8508CC}"/>
                </a:ext>
              </a:extLst>
            </p:cNvPr>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046;p124">
              <a:extLst>
                <a:ext uri="{FF2B5EF4-FFF2-40B4-BE49-F238E27FC236}">
                  <a16:creationId xmlns:a16="http://schemas.microsoft.com/office/drawing/2014/main" id="{CC4C1C31-04C4-0DF1-7B3A-2D5BB9407EA4}"/>
                </a:ext>
              </a:extLst>
            </p:cNvPr>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047;p124">
              <a:extLst>
                <a:ext uri="{FF2B5EF4-FFF2-40B4-BE49-F238E27FC236}">
                  <a16:creationId xmlns:a16="http://schemas.microsoft.com/office/drawing/2014/main" id="{1B639A07-5C4A-80C3-E3C2-ECF3C45DD32F}"/>
                </a:ext>
              </a:extLst>
            </p:cNvPr>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048;p124">
              <a:extLst>
                <a:ext uri="{FF2B5EF4-FFF2-40B4-BE49-F238E27FC236}">
                  <a16:creationId xmlns:a16="http://schemas.microsoft.com/office/drawing/2014/main" id="{352C6C4B-6EC1-2011-4D2E-E16E58ED17FB}"/>
                </a:ext>
              </a:extLst>
            </p:cNvPr>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049;p124">
              <a:extLst>
                <a:ext uri="{FF2B5EF4-FFF2-40B4-BE49-F238E27FC236}">
                  <a16:creationId xmlns:a16="http://schemas.microsoft.com/office/drawing/2014/main" id="{F55C49C8-44E1-3805-E08D-8E357BC84D08}"/>
                </a:ext>
              </a:extLst>
            </p:cNvPr>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050;p124">
              <a:extLst>
                <a:ext uri="{FF2B5EF4-FFF2-40B4-BE49-F238E27FC236}">
                  <a16:creationId xmlns:a16="http://schemas.microsoft.com/office/drawing/2014/main" id="{5C115C5B-4145-E9E2-F587-8441DE241E85}"/>
                </a:ext>
              </a:extLst>
            </p:cNvPr>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051;p124">
              <a:extLst>
                <a:ext uri="{FF2B5EF4-FFF2-40B4-BE49-F238E27FC236}">
                  <a16:creationId xmlns:a16="http://schemas.microsoft.com/office/drawing/2014/main" id="{34F4F0E3-3ED3-CD25-FEAD-775A1974A035}"/>
                </a:ext>
              </a:extLst>
            </p:cNvPr>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052;p124">
              <a:extLst>
                <a:ext uri="{FF2B5EF4-FFF2-40B4-BE49-F238E27FC236}">
                  <a16:creationId xmlns:a16="http://schemas.microsoft.com/office/drawing/2014/main" id="{AB54C6F9-2CA5-8F95-F70C-9560C7776A1D}"/>
                </a:ext>
              </a:extLst>
            </p:cNvPr>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053;p124">
              <a:extLst>
                <a:ext uri="{FF2B5EF4-FFF2-40B4-BE49-F238E27FC236}">
                  <a16:creationId xmlns:a16="http://schemas.microsoft.com/office/drawing/2014/main" id="{C40F3790-6D7D-7B2F-63B9-9C6948E7DBDA}"/>
                </a:ext>
              </a:extLst>
            </p:cNvPr>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054;p124">
              <a:extLst>
                <a:ext uri="{FF2B5EF4-FFF2-40B4-BE49-F238E27FC236}">
                  <a16:creationId xmlns:a16="http://schemas.microsoft.com/office/drawing/2014/main" id="{4E9AFDF3-4000-4A11-9547-7F75267EB6B9}"/>
                </a:ext>
              </a:extLst>
            </p:cNvPr>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055;p124">
              <a:extLst>
                <a:ext uri="{FF2B5EF4-FFF2-40B4-BE49-F238E27FC236}">
                  <a16:creationId xmlns:a16="http://schemas.microsoft.com/office/drawing/2014/main" id="{5BE5F645-A0FA-C577-B27F-5238F4669478}"/>
                </a:ext>
              </a:extLst>
            </p:cNvPr>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056;p124">
              <a:extLst>
                <a:ext uri="{FF2B5EF4-FFF2-40B4-BE49-F238E27FC236}">
                  <a16:creationId xmlns:a16="http://schemas.microsoft.com/office/drawing/2014/main" id="{5BFC5A0F-F3AE-02C2-449E-01A5F3CD1B56}"/>
                </a:ext>
              </a:extLst>
            </p:cNvPr>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057;p124">
              <a:extLst>
                <a:ext uri="{FF2B5EF4-FFF2-40B4-BE49-F238E27FC236}">
                  <a16:creationId xmlns:a16="http://schemas.microsoft.com/office/drawing/2014/main" id="{209D7815-F5C0-717C-FD34-878C0A7827EB}"/>
                </a:ext>
              </a:extLst>
            </p:cNvPr>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058;p124">
              <a:extLst>
                <a:ext uri="{FF2B5EF4-FFF2-40B4-BE49-F238E27FC236}">
                  <a16:creationId xmlns:a16="http://schemas.microsoft.com/office/drawing/2014/main" id="{5897E118-20D0-B87C-5FF4-1C696B9EA63B}"/>
                </a:ext>
              </a:extLst>
            </p:cNvPr>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059;p124">
              <a:extLst>
                <a:ext uri="{FF2B5EF4-FFF2-40B4-BE49-F238E27FC236}">
                  <a16:creationId xmlns:a16="http://schemas.microsoft.com/office/drawing/2014/main" id="{F93F2752-8A62-4A95-3EBE-31C4B7F3D950}"/>
                </a:ext>
              </a:extLst>
            </p:cNvPr>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060;p124">
              <a:extLst>
                <a:ext uri="{FF2B5EF4-FFF2-40B4-BE49-F238E27FC236}">
                  <a16:creationId xmlns:a16="http://schemas.microsoft.com/office/drawing/2014/main" id="{4D7A9743-5388-3146-A8A4-809978BF6417}"/>
                </a:ext>
              </a:extLst>
            </p:cNvPr>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061;p124">
              <a:extLst>
                <a:ext uri="{FF2B5EF4-FFF2-40B4-BE49-F238E27FC236}">
                  <a16:creationId xmlns:a16="http://schemas.microsoft.com/office/drawing/2014/main" id="{464A7826-92AF-42ED-0EEC-2F40AC1B3FFA}"/>
                </a:ext>
              </a:extLst>
            </p:cNvPr>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062;p124">
              <a:extLst>
                <a:ext uri="{FF2B5EF4-FFF2-40B4-BE49-F238E27FC236}">
                  <a16:creationId xmlns:a16="http://schemas.microsoft.com/office/drawing/2014/main" id="{72EE69A5-395B-847B-A305-2D6ABDB2F8D8}"/>
                </a:ext>
              </a:extLst>
            </p:cNvPr>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063;p124">
              <a:extLst>
                <a:ext uri="{FF2B5EF4-FFF2-40B4-BE49-F238E27FC236}">
                  <a16:creationId xmlns:a16="http://schemas.microsoft.com/office/drawing/2014/main" id="{38280783-CEEF-3A1C-8054-555101A32310}"/>
                </a:ext>
              </a:extLst>
            </p:cNvPr>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064;p124">
              <a:extLst>
                <a:ext uri="{FF2B5EF4-FFF2-40B4-BE49-F238E27FC236}">
                  <a16:creationId xmlns:a16="http://schemas.microsoft.com/office/drawing/2014/main" id="{59DCCBB2-FB0B-4BB1-7158-A5B2910017F2}"/>
                </a:ext>
              </a:extLst>
            </p:cNvPr>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065;p124">
              <a:extLst>
                <a:ext uri="{FF2B5EF4-FFF2-40B4-BE49-F238E27FC236}">
                  <a16:creationId xmlns:a16="http://schemas.microsoft.com/office/drawing/2014/main" id="{D297E798-32A8-53F6-C5E1-788035FBF5DB}"/>
                </a:ext>
              </a:extLst>
            </p:cNvPr>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066;p124">
              <a:extLst>
                <a:ext uri="{FF2B5EF4-FFF2-40B4-BE49-F238E27FC236}">
                  <a16:creationId xmlns:a16="http://schemas.microsoft.com/office/drawing/2014/main" id="{735D9A43-3E58-3C37-9F2C-046F0A123E5F}"/>
                </a:ext>
              </a:extLst>
            </p:cNvPr>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067;p124">
              <a:extLst>
                <a:ext uri="{FF2B5EF4-FFF2-40B4-BE49-F238E27FC236}">
                  <a16:creationId xmlns:a16="http://schemas.microsoft.com/office/drawing/2014/main" id="{B4503884-9C30-0B4E-20AB-8E25499E8814}"/>
                </a:ext>
              </a:extLst>
            </p:cNvPr>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068;p124">
              <a:extLst>
                <a:ext uri="{FF2B5EF4-FFF2-40B4-BE49-F238E27FC236}">
                  <a16:creationId xmlns:a16="http://schemas.microsoft.com/office/drawing/2014/main" id="{544158D2-6CAE-FEFA-9C03-DE117B6A3CBD}"/>
                </a:ext>
              </a:extLst>
            </p:cNvPr>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069;p124">
              <a:extLst>
                <a:ext uri="{FF2B5EF4-FFF2-40B4-BE49-F238E27FC236}">
                  <a16:creationId xmlns:a16="http://schemas.microsoft.com/office/drawing/2014/main" id="{5D4F355B-4983-9BB0-2AB5-50DDE23926F5}"/>
                </a:ext>
              </a:extLst>
            </p:cNvPr>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070;p124">
              <a:extLst>
                <a:ext uri="{FF2B5EF4-FFF2-40B4-BE49-F238E27FC236}">
                  <a16:creationId xmlns:a16="http://schemas.microsoft.com/office/drawing/2014/main" id="{D3C40293-A1E4-AF21-E1F9-75ACE7E8600E}"/>
                </a:ext>
              </a:extLst>
            </p:cNvPr>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071;p124">
              <a:extLst>
                <a:ext uri="{FF2B5EF4-FFF2-40B4-BE49-F238E27FC236}">
                  <a16:creationId xmlns:a16="http://schemas.microsoft.com/office/drawing/2014/main" id="{58256A09-AB7E-90AC-6901-18C64B61CE64}"/>
                </a:ext>
              </a:extLst>
            </p:cNvPr>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072;p124">
              <a:extLst>
                <a:ext uri="{FF2B5EF4-FFF2-40B4-BE49-F238E27FC236}">
                  <a16:creationId xmlns:a16="http://schemas.microsoft.com/office/drawing/2014/main" id="{D7D6D086-4AA8-0F22-B150-38AC081074BA}"/>
                </a:ext>
              </a:extLst>
            </p:cNvPr>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073;p124">
              <a:extLst>
                <a:ext uri="{FF2B5EF4-FFF2-40B4-BE49-F238E27FC236}">
                  <a16:creationId xmlns:a16="http://schemas.microsoft.com/office/drawing/2014/main" id="{F5E7BFBD-7D33-C968-B436-3827C7925EA7}"/>
                </a:ext>
              </a:extLst>
            </p:cNvPr>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074;p124">
              <a:extLst>
                <a:ext uri="{FF2B5EF4-FFF2-40B4-BE49-F238E27FC236}">
                  <a16:creationId xmlns:a16="http://schemas.microsoft.com/office/drawing/2014/main" id="{32F5EF3B-13BB-B7D9-FD78-5FB3AA69A3C0}"/>
                </a:ext>
              </a:extLst>
            </p:cNvPr>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075;p124">
              <a:extLst>
                <a:ext uri="{FF2B5EF4-FFF2-40B4-BE49-F238E27FC236}">
                  <a16:creationId xmlns:a16="http://schemas.microsoft.com/office/drawing/2014/main" id="{AE9A5C00-017A-68E1-4052-907DABD6828A}"/>
                </a:ext>
              </a:extLst>
            </p:cNvPr>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076;p124">
              <a:extLst>
                <a:ext uri="{FF2B5EF4-FFF2-40B4-BE49-F238E27FC236}">
                  <a16:creationId xmlns:a16="http://schemas.microsoft.com/office/drawing/2014/main" id="{E1B362EC-9346-80B9-70BB-8BE5A6732914}"/>
                </a:ext>
              </a:extLst>
            </p:cNvPr>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077;p124">
              <a:extLst>
                <a:ext uri="{FF2B5EF4-FFF2-40B4-BE49-F238E27FC236}">
                  <a16:creationId xmlns:a16="http://schemas.microsoft.com/office/drawing/2014/main" id="{ABC027D0-DBFD-81AB-9794-8F61EA49CB60}"/>
                </a:ext>
              </a:extLst>
            </p:cNvPr>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078;p124">
              <a:extLst>
                <a:ext uri="{FF2B5EF4-FFF2-40B4-BE49-F238E27FC236}">
                  <a16:creationId xmlns:a16="http://schemas.microsoft.com/office/drawing/2014/main" id="{DE1E5A54-923D-1273-1682-830293E41B25}"/>
                </a:ext>
              </a:extLst>
            </p:cNvPr>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079;p124">
              <a:extLst>
                <a:ext uri="{FF2B5EF4-FFF2-40B4-BE49-F238E27FC236}">
                  <a16:creationId xmlns:a16="http://schemas.microsoft.com/office/drawing/2014/main" id="{5D2C26E4-8498-691A-21E1-F67F4435EC1C}"/>
                </a:ext>
              </a:extLst>
            </p:cNvPr>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080;p124">
              <a:extLst>
                <a:ext uri="{FF2B5EF4-FFF2-40B4-BE49-F238E27FC236}">
                  <a16:creationId xmlns:a16="http://schemas.microsoft.com/office/drawing/2014/main" id="{CE058837-A828-2857-34F3-F1CF94BF5AE7}"/>
                </a:ext>
              </a:extLst>
            </p:cNvPr>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081;p124">
              <a:extLst>
                <a:ext uri="{FF2B5EF4-FFF2-40B4-BE49-F238E27FC236}">
                  <a16:creationId xmlns:a16="http://schemas.microsoft.com/office/drawing/2014/main" id="{C2329E10-0DC5-F94E-3983-5D24982047F8}"/>
                </a:ext>
              </a:extLst>
            </p:cNvPr>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082;p124">
              <a:extLst>
                <a:ext uri="{FF2B5EF4-FFF2-40B4-BE49-F238E27FC236}">
                  <a16:creationId xmlns:a16="http://schemas.microsoft.com/office/drawing/2014/main" id="{E0835CA8-23D6-5285-7A37-1E4E20B0E90A}"/>
                </a:ext>
              </a:extLst>
            </p:cNvPr>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083;p124">
              <a:extLst>
                <a:ext uri="{FF2B5EF4-FFF2-40B4-BE49-F238E27FC236}">
                  <a16:creationId xmlns:a16="http://schemas.microsoft.com/office/drawing/2014/main" id="{9426FCA7-41C9-E567-BA3E-019FB29F2667}"/>
                </a:ext>
              </a:extLst>
            </p:cNvPr>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084;p124">
              <a:extLst>
                <a:ext uri="{FF2B5EF4-FFF2-40B4-BE49-F238E27FC236}">
                  <a16:creationId xmlns:a16="http://schemas.microsoft.com/office/drawing/2014/main" id="{641DFA06-9D37-72A5-6FC9-638821047C42}"/>
                </a:ext>
              </a:extLst>
            </p:cNvPr>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085;p124">
              <a:extLst>
                <a:ext uri="{FF2B5EF4-FFF2-40B4-BE49-F238E27FC236}">
                  <a16:creationId xmlns:a16="http://schemas.microsoft.com/office/drawing/2014/main" id="{B7CAD94B-CA28-B452-E7AC-A92157F4AF9C}"/>
                </a:ext>
              </a:extLst>
            </p:cNvPr>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086;p124">
              <a:extLst>
                <a:ext uri="{FF2B5EF4-FFF2-40B4-BE49-F238E27FC236}">
                  <a16:creationId xmlns:a16="http://schemas.microsoft.com/office/drawing/2014/main" id="{6929467B-EF71-2B72-E9EE-2C49953B84B7}"/>
                </a:ext>
              </a:extLst>
            </p:cNvPr>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087;p124">
              <a:extLst>
                <a:ext uri="{FF2B5EF4-FFF2-40B4-BE49-F238E27FC236}">
                  <a16:creationId xmlns:a16="http://schemas.microsoft.com/office/drawing/2014/main" id="{D24B2100-C154-5A85-598B-98CFC2A356BC}"/>
                </a:ext>
              </a:extLst>
            </p:cNvPr>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088;p124">
              <a:extLst>
                <a:ext uri="{FF2B5EF4-FFF2-40B4-BE49-F238E27FC236}">
                  <a16:creationId xmlns:a16="http://schemas.microsoft.com/office/drawing/2014/main" id="{C6642F16-0394-FE1F-0353-7D7FFF2D1666}"/>
                </a:ext>
              </a:extLst>
            </p:cNvPr>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089;p124">
              <a:extLst>
                <a:ext uri="{FF2B5EF4-FFF2-40B4-BE49-F238E27FC236}">
                  <a16:creationId xmlns:a16="http://schemas.microsoft.com/office/drawing/2014/main" id="{8980B91A-02C8-4B5D-6779-2ED1D51C3DF2}"/>
                </a:ext>
              </a:extLst>
            </p:cNvPr>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090;p124">
              <a:extLst>
                <a:ext uri="{FF2B5EF4-FFF2-40B4-BE49-F238E27FC236}">
                  <a16:creationId xmlns:a16="http://schemas.microsoft.com/office/drawing/2014/main" id="{E74340CD-57DF-BD85-CC00-318E8837B85C}"/>
                </a:ext>
              </a:extLst>
            </p:cNvPr>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091;p124">
              <a:extLst>
                <a:ext uri="{FF2B5EF4-FFF2-40B4-BE49-F238E27FC236}">
                  <a16:creationId xmlns:a16="http://schemas.microsoft.com/office/drawing/2014/main" id="{C090363B-CA69-46D6-6F07-A0DCB87B0E0E}"/>
                </a:ext>
              </a:extLst>
            </p:cNvPr>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092;p124">
              <a:extLst>
                <a:ext uri="{FF2B5EF4-FFF2-40B4-BE49-F238E27FC236}">
                  <a16:creationId xmlns:a16="http://schemas.microsoft.com/office/drawing/2014/main" id="{FA260E10-545C-CAB0-BDAF-2CDB9E1CE0B8}"/>
                </a:ext>
              </a:extLst>
            </p:cNvPr>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093;p124">
              <a:extLst>
                <a:ext uri="{FF2B5EF4-FFF2-40B4-BE49-F238E27FC236}">
                  <a16:creationId xmlns:a16="http://schemas.microsoft.com/office/drawing/2014/main" id="{85052D26-A84F-99D7-7852-6285EB0AF635}"/>
                </a:ext>
              </a:extLst>
            </p:cNvPr>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094;p124">
              <a:extLst>
                <a:ext uri="{FF2B5EF4-FFF2-40B4-BE49-F238E27FC236}">
                  <a16:creationId xmlns:a16="http://schemas.microsoft.com/office/drawing/2014/main" id="{FF6F4983-3444-FB02-E6C3-B862EE86A5BD}"/>
                </a:ext>
              </a:extLst>
            </p:cNvPr>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095;p124">
              <a:extLst>
                <a:ext uri="{FF2B5EF4-FFF2-40B4-BE49-F238E27FC236}">
                  <a16:creationId xmlns:a16="http://schemas.microsoft.com/office/drawing/2014/main" id="{EDBA5203-EEEC-433B-432A-438EFFDE8637}"/>
                </a:ext>
              </a:extLst>
            </p:cNvPr>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096;p124">
              <a:extLst>
                <a:ext uri="{FF2B5EF4-FFF2-40B4-BE49-F238E27FC236}">
                  <a16:creationId xmlns:a16="http://schemas.microsoft.com/office/drawing/2014/main" id="{2B3A1BBF-D50C-17FA-22AA-9E79AC5B506A}"/>
                </a:ext>
              </a:extLst>
            </p:cNvPr>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097;p124">
              <a:extLst>
                <a:ext uri="{FF2B5EF4-FFF2-40B4-BE49-F238E27FC236}">
                  <a16:creationId xmlns:a16="http://schemas.microsoft.com/office/drawing/2014/main" id="{E29C4087-C80A-97BD-934D-0D6575898145}"/>
                </a:ext>
              </a:extLst>
            </p:cNvPr>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098;p124">
              <a:extLst>
                <a:ext uri="{FF2B5EF4-FFF2-40B4-BE49-F238E27FC236}">
                  <a16:creationId xmlns:a16="http://schemas.microsoft.com/office/drawing/2014/main" id="{6CCE29C8-8173-649B-BF6E-0EC12BDF659A}"/>
                </a:ext>
              </a:extLst>
            </p:cNvPr>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099;p124">
              <a:extLst>
                <a:ext uri="{FF2B5EF4-FFF2-40B4-BE49-F238E27FC236}">
                  <a16:creationId xmlns:a16="http://schemas.microsoft.com/office/drawing/2014/main" id="{A7847DA7-F965-A3D3-2F99-FE60683B520D}"/>
                </a:ext>
              </a:extLst>
            </p:cNvPr>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100;p124">
              <a:extLst>
                <a:ext uri="{FF2B5EF4-FFF2-40B4-BE49-F238E27FC236}">
                  <a16:creationId xmlns:a16="http://schemas.microsoft.com/office/drawing/2014/main" id="{93027443-8D5B-EB58-05EF-AF3C770696D5}"/>
                </a:ext>
              </a:extLst>
            </p:cNvPr>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101;p124">
              <a:extLst>
                <a:ext uri="{FF2B5EF4-FFF2-40B4-BE49-F238E27FC236}">
                  <a16:creationId xmlns:a16="http://schemas.microsoft.com/office/drawing/2014/main" id="{2B5D2A66-6A64-43CD-8879-3D3A0CD17391}"/>
                </a:ext>
              </a:extLst>
            </p:cNvPr>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102;p124">
              <a:extLst>
                <a:ext uri="{FF2B5EF4-FFF2-40B4-BE49-F238E27FC236}">
                  <a16:creationId xmlns:a16="http://schemas.microsoft.com/office/drawing/2014/main" id="{4C5F4A37-6C64-B13B-717C-8191999E3621}"/>
                </a:ext>
              </a:extLst>
            </p:cNvPr>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103;p124">
              <a:extLst>
                <a:ext uri="{FF2B5EF4-FFF2-40B4-BE49-F238E27FC236}">
                  <a16:creationId xmlns:a16="http://schemas.microsoft.com/office/drawing/2014/main" id="{608F6367-833D-31D9-467A-AAD2CF6EC94D}"/>
                </a:ext>
              </a:extLst>
            </p:cNvPr>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104;p124">
              <a:extLst>
                <a:ext uri="{FF2B5EF4-FFF2-40B4-BE49-F238E27FC236}">
                  <a16:creationId xmlns:a16="http://schemas.microsoft.com/office/drawing/2014/main" id="{48E1E54E-4788-6817-3696-51E9BAEECD79}"/>
                </a:ext>
              </a:extLst>
            </p:cNvPr>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3105;p124">
              <a:extLst>
                <a:ext uri="{FF2B5EF4-FFF2-40B4-BE49-F238E27FC236}">
                  <a16:creationId xmlns:a16="http://schemas.microsoft.com/office/drawing/2014/main" id="{3D04BDAD-D710-9854-687F-FA738ED2D711}"/>
                </a:ext>
              </a:extLst>
            </p:cNvPr>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3106;p124">
              <a:extLst>
                <a:ext uri="{FF2B5EF4-FFF2-40B4-BE49-F238E27FC236}">
                  <a16:creationId xmlns:a16="http://schemas.microsoft.com/office/drawing/2014/main" id="{C6122455-452E-426C-19A6-6BFD0DFA0B1E}"/>
                </a:ext>
              </a:extLst>
            </p:cNvPr>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3107;p124">
              <a:extLst>
                <a:ext uri="{FF2B5EF4-FFF2-40B4-BE49-F238E27FC236}">
                  <a16:creationId xmlns:a16="http://schemas.microsoft.com/office/drawing/2014/main" id="{2A40033B-17C5-FBAF-C4E0-58C515C56E2B}"/>
                </a:ext>
              </a:extLst>
            </p:cNvPr>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3108;p124">
              <a:extLst>
                <a:ext uri="{FF2B5EF4-FFF2-40B4-BE49-F238E27FC236}">
                  <a16:creationId xmlns:a16="http://schemas.microsoft.com/office/drawing/2014/main" id="{081ACEEB-84BD-D0AF-2151-0418F14FD4B9}"/>
                </a:ext>
              </a:extLst>
            </p:cNvPr>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3109;p124">
              <a:extLst>
                <a:ext uri="{FF2B5EF4-FFF2-40B4-BE49-F238E27FC236}">
                  <a16:creationId xmlns:a16="http://schemas.microsoft.com/office/drawing/2014/main" id="{4B77DE04-705F-062B-8188-E04F31DA3FDB}"/>
                </a:ext>
              </a:extLst>
            </p:cNvPr>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3110;p124">
              <a:extLst>
                <a:ext uri="{FF2B5EF4-FFF2-40B4-BE49-F238E27FC236}">
                  <a16:creationId xmlns:a16="http://schemas.microsoft.com/office/drawing/2014/main" id="{D9D5ED75-76E4-B95F-9880-A62E788267BC}"/>
                </a:ext>
              </a:extLst>
            </p:cNvPr>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3111;p124">
              <a:extLst>
                <a:ext uri="{FF2B5EF4-FFF2-40B4-BE49-F238E27FC236}">
                  <a16:creationId xmlns:a16="http://schemas.microsoft.com/office/drawing/2014/main" id="{E707E474-1D0F-90DE-9504-1A75BF225598}"/>
                </a:ext>
              </a:extLst>
            </p:cNvPr>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3112;p124">
              <a:extLst>
                <a:ext uri="{FF2B5EF4-FFF2-40B4-BE49-F238E27FC236}">
                  <a16:creationId xmlns:a16="http://schemas.microsoft.com/office/drawing/2014/main" id="{C7C4C16C-26B4-36A5-601E-B4BDE5288F73}"/>
                </a:ext>
              </a:extLst>
            </p:cNvPr>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3113;p124">
              <a:extLst>
                <a:ext uri="{FF2B5EF4-FFF2-40B4-BE49-F238E27FC236}">
                  <a16:creationId xmlns:a16="http://schemas.microsoft.com/office/drawing/2014/main" id="{A0D69D3A-C3C5-CD33-D389-475EDDAABFC7}"/>
                </a:ext>
              </a:extLst>
            </p:cNvPr>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3114;p124">
              <a:extLst>
                <a:ext uri="{FF2B5EF4-FFF2-40B4-BE49-F238E27FC236}">
                  <a16:creationId xmlns:a16="http://schemas.microsoft.com/office/drawing/2014/main" id="{EBA1DD86-9616-4161-B300-9FD2EEDDD8F9}"/>
                </a:ext>
              </a:extLst>
            </p:cNvPr>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3115;p124">
              <a:extLst>
                <a:ext uri="{FF2B5EF4-FFF2-40B4-BE49-F238E27FC236}">
                  <a16:creationId xmlns:a16="http://schemas.microsoft.com/office/drawing/2014/main" id="{71E83B9F-23DC-77C4-7A23-8572F60B55DF}"/>
                </a:ext>
              </a:extLst>
            </p:cNvPr>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3116;p124">
              <a:extLst>
                <a:ext uri="{FF2B5EF4-FFF2-40B4-BE49-F238E27FC236}">
                  <a16:creationId xmlns:a16="http://schemas.microsoft.com/office/drawing/2014/main" id="{4739CB02-7533-4F4E-1C09-D4D3DEA1A0C3}"/>
                </a:ext>
              </a:extLst>
            </p:cNvPr>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3117;p124">
              <a:extLst>
                <a:ext uri="{FF2B5EF4-FFF2-40B4-BE49-F238E27FC236}">
                  <a16:creationId xmlns:a16="http://schemas.microsoft.com/office/drawing/2014/main" id="{0F749DFD-2EAF-16D6-21E0-CCB77E4D54FA}"/>
                </a:ext>
              </a:extLst>
            </p:cNvPr>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3118;p124">
              <a:extLst>
                <a:ext uri="{FF2B5EF4-FFF2-40B4-BE49-F238E27FC236}">
                  <a16:creationId xmlns:a16="http://schemas.microsoft.com/office/drawing/2014/main" id="{888EA615-B5B7-B322-B471-0BF3F6DAF5B9}"/>
                </a:ext>
              </a:extLst>
            </p:cNvPr>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3119;p124">
              <a:extLst>
                <a:ext uri="{FF2B5EF4-FFF2-40B4-BE49-F238E27FC236}">
                  <a16:creationId xmlns:a16="http://schemas.microsoft.com/office/drawing/2014/main" id="{F1AAADC3-4603-E392-FFE3-BFBFAFEDD8A7}"/>
                </a:ext>
              </a:extLst>
            </p:cNvPr>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3120;p124">
              <a:extLst>
                <a:ext uri="{FF2B5EF4-FFF2-40B4-BE49-F238E27FC236}">
                  <a16:creationId xmlns:a16="http://schemas.microsoft.com/office/drawing/2014/main" id="{74FFAC2C-3383-D5B3-25BA-DB24114A9E9C}"/>
                </a:ext>
              </a:extLst>
            </p:cNvPr>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3121;p124">
              <a:extLst>
                <a:ext uri="{FF2B5EF4-FFF2-40B4-BE49-F238E27FC236}">
                  <a16:creationId xmlns:a16="http://schemas.microsoft.com/office/drawing/2014/main" id="{D6E2F2C9-3C87-EDFB-EFF4-2BEF7F54DAFB}"/>
                </a:ext>
              </a:extLst>
            </p:cNvPr>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3122;p124">
              <a:extLst>
                <a:ext uri="{FF2B5EF4-FFF2-40B4-BE49-F238E27FC236}">
                  <a16:creationId xmlns:a16="http://schemas.microsoft.com/office/drawing/2014/main" id="{E824A3DE-9120-C886-3B3C-BFE7C7E0D9C1}"/>
                </a:ext>
              </a:extLst>
            </p:cNvPr>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3123;p124">
              <a:extLst>
                <a:ext uri="{FF2B5EF4-FFF2-40B4-BE49-F238E27FC236}">
                  <a16:creationId xmlns:a16="http://schemas.microsoft.com/office/drawing/2014/main" id="{72C95D84-873F-BA17-C759-D183ED513CFC}"/>
                </a:ext>
              </a:extLst>
            </p:cNvPr>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3124;p124">
              <a:extLst>
                <a:ext uri="{FF2B5EF4-FFF2-40B4-BE49-F238E27FC236}">
                  <a16:creationId xmlns:a16="http://schemas.microsoft.com/office/drawing/2014/main" id="{BEDB303F-43C4-4FDB-E7A3-3CBA7E93E6D2}"/>
                </a:ext>
              </a:extLst>
            </p:cNvPr>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3125;p124">
              <a:extLst>
                <a:ext uri="{FF2B5EF4-FFF2-40B4-BE49-F238E27FC236}">
                  <a16:creationId xmlns:a16="http://schemas.microsoft.com/office/drawing/2014/main" id="{231E9159-260C-3E9F-C1B9-E9F47F0C3EDB}"/>
                </a:ext>
              </a:extLst>
            </p:cNvPr>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3126;p124">
              <a:extLst>
                <a:ext uri="{FF2B5EF4-FFF2-40B4-BE49-F238E27FC236}">
                  <a16:creationId xmlns:a16="http://schemas.microsoft.com/office/drawing/2014/main" id="{6B56557A-7EF1-5559-14FF-3686F0A75EC5}"/>
                </a:ext>
              </a:extLst>
            </p:cNvPr>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3127;p124">
              <a:extLst>
                <a:ext uri="{FF2B5EF4-FFF2-40B4-BE49-F238E27FC236}">
                  <a16:creationId xmlns:a16="http://schemas.microsoft.com/office/drawing/2014/main" id="{4343C1B5-BE73-41C7-5681-E21F25584521}"/>
                </a:ext>
              </a:extLst>
            </p:cNvPr>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3128;p124">
              <a:extLst>
                <a:ext uri="{FF2B5EF4-FFF2-40B4-BE49-F238E27FC236}">
                  <a16:creationId xmlns:a16="http://schemas.microsoft.com/office/drawing/2014/main" id="{717E8D4C-14C9-C8E8-B370-3DD419DC2206}"/>
                </a:ext>
              </a:extLst>
            </p:cNvPr>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3129;p124">
              <a:extLst>
                <a:ext uri="{FF2B5EF4-FFF2-40B4-BE49-F238E27FC236}">
                  <a16:creationId xmlns:a16="http://schemas.microsoft.com/office/drawing/2014/main" id="{9E48D75B-397F-1D85-0E54-23EE81DA22BA}"/>
                </a:ext>
              </a:extLst>
            </p:cNvPr>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3130;p124">
              <a:extLst>
                <a:ext uri="{FF2B5EF4-FFF2-40B4-BE49-F238E27FC236}">
                  <a16:creationId xmlns:a16="http://schemas.microsoft.com/office/drawing/2014/main" id="{AAA7A48D-BE11-2AAA-5C74-F9310573E192}"/>
                </a:ext>
              </a:extLst>
            </p:cNvPr>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3131;p124">
              <a:extLst>
                <a:ext uri="{FF2B5EF4-FFF2-40B4-BE49-F238E27FC236}">
                  <a16:creationId xmlns:a16="http://schemas.microsoft.com/office/drawing/2014/main" id="{1E07E728-B004-A889-7A50-05FDF9DB1A03}"/>
                </a:ext>
              </a:extLst>
            </p:cNvPr>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3132;p124">
              <a:extLst>
                <a:ext uri="{FF2B5EF4-FFF2-40B4-BE49-F238E27FC236}">
                  <a16:creationId xmlns:a16="http://schemas.microsoft.com/office/drawing/2014/main" id="{48369A10-12AF-53D4-D947-7DCBEEA2FC94}"/>
                </a:ext>
              </a:extLst>
            </p:cNvPr>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3133;p124">
              <a:extLst>
                <a:ext uri="{FF2B5EF4-FFF2-40B4-BE49-F238E27FC236}">
                  <a16:creationId xmlns:a16="http://schemas.microsoft.com/office/drawing/2014/main" id="{84B0A770-F541-DFBD-D88F-66CF395CE2F3}"/>
                </a:ext>
              </a:extLst>
            </p:cNvPr>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3134;p124">
              <a:extLst>
                <a:ext uri="{FF2B5EF4-FFF2-40B4-BE49-F238E27FC236}">
                  <a16:creationId xmlns:a16="http://schemas.microsoft.com/office/drawing/2014/main" id="{51AA7D7A-2A80-DE3A-63E6-E1F8C5E43EA8}"/>
                </a:ext>
              </a:extLst>
            </p:cNvPr>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3135;p124">
              <a:extLst>
                <a:ext uri="{FF2B5EF4-FFF2-40B4-BE49-F238E27FC236}">
                  <a16:creationId xmlns:a16="http://schemas.microsoft.com/office/drawing/2014/main" id="{EEB7D28F-0D6C-EFB2-B971-4854C4EB14A6}"/>
                </a:ext>
              </a:extLst>
            </p:cNvPr>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3136;p124">
              <a:extLst>
                <a:ext uri="{FF2B5EF4-FFF2-40B4-BE49-F238E27FC236}">
                  <a16:creationId xmlns:a16="http://schemas.microsoft.com/office/drawing/2014/main" id="{7D8F3458-D7EC-D865-65F1-2290A9ECA46E}"/>
                </a:ext>
              </a:extLst>
            </p:cNvPr>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3137;p124">
              <a:extLst>
                <a:ext uri="{FF2B5EF4-FFF2-40B4-BE49-F238E27FC236}">
                  <a16:creationId xmlns:a16="http://schemas.microsoft.com/office/drawing/2014/main" id="{C1983993-8A43-84A5-AC3F-489A77FB4B4B}"/>
                </a:ext>
              </a:extLst>
            </p:cNvPr>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3138;p124">
              <a:extLst>
                <a:ext uri="{FF2B5EF4-FFF2-40B4-BE49-F238E27FC236}">
                  <a16:creationId xmlns:a16="http://schemas.microsoft.com/office/drawing/2014/main" id="{76A87BB7-DD38-D041-76F2-D89BECC2E849}"/>
                </a:ext>
              </a:extLst>
            </p:cNvPr>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3139;p124">
              <a:extLst>
                <a:ext uri="{FF2B5EF4-FFF2-40B4-BE49-F238E27FC236}">
                  <a16:creationId xmlns:a16="http://schemas.microsoft.com/office/drawing/2014/main" id="{4FF96252-CEFF-C7A9-5C70-093BA21B8A8B}"/>
                </a:ext>
              </a:extLst>
            </p:cNvPr>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3140;p124">
              <a:extLst>
                <a:ext uri="{FF2B5EF4-FFF2-40B4-BE49-F238E27FC236}">
                  <a16:creationId xmlns:a16="http://schemas.microsoft.com/office/drawing/2014/main" id="{091FF0FE-CCC7-1780-6EFF-C8E6EEF3E974}"/>
                </a:ext>
              </a:extLst>
            </p:cNvPr>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3141;p124">
              <a:extLst>
                <a:ext uri="{FF2B5EF4-FFF2-40B4-BE49-F238E27FC236}">
                  <a16:creationId xmlns:a16="http://schemas.microsoft.com/office/drawing/2014/main" id="{7320579D-6B00-CAEB-A1D4-B9F857095C1B}"/>
                </a:ext>
              </a:extLst>
            </p:cNvPr>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3142;p124">
              <a:extLst>
                <a:ext uri="{FF2B5EF4-FFF2-40B4-BE49-F238E27FC236}">
                  <a16:creationId xmlns:a16="http://schemas.microsoft.com/office/drawing/2014/main" id="{B5F1A4F3-D61F-A7E8-9918-C17D22AC9D4C}"/>
                </a:ext>
              </a:extLst>
            </p:cNvPr>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3143;p124">
              <a:extLst>
                <a:ext uri="{FF2B5EF4-FFF2-40B4-BE49-F238E27FC236}">
                  <a16:creationId xmlns:a16="http://schemas.microsoft.com/office/drawing/2014/main" id="{B61516F4-9F64-0632-E37E-31B80A5D898F}"/>
                </a:ext>
              </a:extLst>
            </p:cNvPr>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3144;p124">
              <a:extLst>
                <a:ext uri="{FF2B5EF4-FFF2-40B4-BE49-F238E27FC236}">
                  <a16:creationId xmlns:a16="http://schemas.microsoft.com/office/drawing/2014/main" id="{47BE2EA8-B8F9-702D-851A-E0ED02D397A9}"/>
                </a:ext>
              </a:extLst>
            </p:cNvPr>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3145;p124">
              <a:extLst>
                <a:ext uri="{FF2B5EF4-FFF2-40B4-BE49-F238E27FC236}">
                  <a16:creationId xmlns:a16="http://schemas.microsoft.com/office/drawing/2014/main" id="{8D153C67-A747-B42D-98D6-AEAC423D7C56}"/>
                </a:ext>
              </a:extLst>
            </p:cNvPr>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3146;p124">
              <a:extLst>
                <a:ext uri="{FF2B5EF4-FFF2-40B4-BE49-F238E27FC236}">
                  <a16:creationId xmlns:a16="http://schemas.microsoft.com/office/drawing/2014/main" id="{66C65C6C-3063-113D-C2DD-7F38E6B29583}"/>
                </a:ext>
              </a:extLst>
            </p:cNvPr>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3147;p124">
              <a:extLst>
                <a:ext uri="{FF2B5EF4-FFF2-40B4-BE49-F238E27FC236}">
                  <a16:creationId xmlns:a16="http://schemas.microsoft.com/office/drawing/2014/main" id="{48C01C97-A6E3-F28F-C943-4D54169E1FAC}"/>
                </a:ext>
              </a:extLst>
            </p:cNvPr>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3148;p124">
              <a:extLst>
                <a:ext uri="{FF2B5EF4-FFF2-40B4-BE49-F238E27FC236}">
                  <a16:creationId xmlns:a16="http://schemas.microsoft.com/office/drawing/2014/main" id="{108375BB-E669-1983-0B29-C56031742823}"/>
                </a:ext>
              </a:extLst>
            </p:cNvPr>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3149;p124">
              <a:extLst>
                <a:ext uri="{FF2B5EF4-FFF2-40B4-BE49-F238E27FC236}">
                  <a16:creationId xmlns:a16="http://schemas.microsoft.com/office/drawing/2014/main" id="{EB42A2AB-8A7C-4F87-D73B-3236F1BAC92A}"/>
                </a:ext>
              </a:extLst>
            </p:cNvPr>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3150;p124">
              <a:extLst>
                <a:ext uri="{FF2B5EF4-FFF2-40B4-BE49-F238E27FC236}">
                  <a16:creationId xmlns:a16="http://schemas.microsoft.com/office/drawing/2014/main" id="{6BB7AD3B-1679-4C5B-0FC6-CFB62402E738}"/>
                </a:ext>
              </a:extLst>
            </p:cNvPr>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3151;p124">
              <a:extLst>
                <a:ext uri="{FF2B5EF4-FFF2-40B4-BE49-F238E27FC236}">
                  <a16:creationId xmlns:a16="http://schemas.microsoft.com/office/drawing/2014/main" id="{DE9228C4-E4CC-9F21-0E53-9F79A03B799D}"/>
                </a:ext>
              </a:extLst>
            </p:cNvPr>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3152;p124">
              <a:extLst>
                <a:ext uri="{FF2B5EF4-FFF2-40B4-BE49-F238E27FC236}">
                  <a16:creationId xmlns:a16="http://schemas.microsoft.com/office/drawing/2014/main" id="{5F0DCE1D-6054-9060-6DCA-98B8CEDB2E28}"/>
                </a:ext>
              </a:extLst>
            </p:cNvPr>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3153;p124">
              <a:extLst>
                <a:ext uri="{FF2B5EF4-FFF2-40B4-BE49-F238E27FC236}">
                  <a16:creationId xmlns:a16="http://schemas.microsoft.com/office/drawing/2014/main" id="{B74E9473-95F5-586E-9533-91E8E376EC12}"/>
                </a:ext>
              </a:extLst>
            </p:cNvPr>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3154;p124">
              <a:extLst>
                <a:ext uri="{FF2B5EF4-FFF2-40B4-BE49-F238E27FC236}">
                  <a16:creationId xmlns:a16="http://schemas.microsoft.com/office/drawing/2014/main" id="{3080D372-58A8-8645-C39A-DF8018444B68}"/>
                </a:ext>
              </a:extLst>
            </p:cNvPr>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3155;p124">
              <a:extLst>
                <a:ext uri="{FF2B5EF4-FFF2-40B4-BE49-F238E27FC236}">
                  <a16:creationId xmlns:a16="http://schemas.microsoft.com/office/drawing/2014/main" id="{FCC86EEA-EE70-A3A9-D258-E02C0A0C7E95}"/>
                </a:ext>
              </a:extLst>
            </p:cNvPr>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3156;p124">
              <a:extLst>
                <a:ext uri="{FF2B5EF4-FFF2-40B4-BE49-F238E27FC236}">
                  <a16:creationId xmlns:a16="http://schemas.microsoft.com/office/drawing/2014/main" id="{9B995D8B-AA59-3AF4-C8F1-0D542DD1DC57}"/>
                </a:ext>
              </a:extLst>
            </p:cNvPr>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3157;p124">
              <a:extLst>
                <a:ext uri="{FF2B5EF4-FFF2-40B4-BE49-F238E27FC236}">
                  <a16:creationId xmlns:a16="http://schemas.microsoft.com/office/drawing/2014/main" id="{977BAE8D-8B15-487C-3B85-5D788736CBCD}"/>
                </a:ext>
              </a:extLst>
            </p:cNvPr>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3158;p124">
              <a:extLst>
                <a:ext uri="{FF2B5EF4-FFF2-40B4-BE49-F238E27FC236}">
                  <a16:creationId xmlns:a16="http://schemas.microsoft.com/office/drawing/2014/main" id="{840E8247-98D0-15C9-D684-166E7115859B}"/>
                </a:ext>
              </a:extLst>
            </p:cNvPr>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3159;p124">
              <a:extLst>
                <a:ext uri="{FF2B5EF4-FFF2-40B4-BE49-F238E27FC236}">
                  <a16:creationId xmlns:a16="http://schemas.microsoft.com/office/drawing/2014/main" id="{1B750175-29DC-C218-ED03-FD0BF0809519}"/>
                </a:ext>
              </a:extLst>
            </p:cNvPr>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3160;p124">
              <a:extLst>
                <a:ext uri="{FF2B5EF4-FFF2-40B4-BE49-F238E27FC236}">
                  <a16:creationId xmlns:a16="http://schemas.microsoft.com/office/drawing/2014/main" id="{F1ACD89C-0F5D-92AC-F5AD-F13477C965B1}"/>
                </a:ext>
              </a:extLst>
            </p:cNvPr>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3161;p124">
              <a:extLst>
                <a:ext uri="{FF2B5EF4-FFF2-40B4-BE49-F238E27FC236}">
                  <a16:creationId xmlns:a16="http://schemas.microsoft.com/office/drawing/2014/main" id="{2256A277-25B0-1282-16CA-ACC9D152020C}"/>
                </a:ext>
              </a:extLst>
            </p:cNvPr>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3162;p124">
              <a:extLst>
                <a:ext uri="{FF2B5EF4-FFF2-40B4-BE49-F238E27FC236}">
                  <a16:creationId xmlns:a16="http://schemas.microsoft.com/office/drawing/2014/main" id="{86877FF1-F69C-FA03-6AF1-FBC429AAD54D}"/>
                </a:ext>
              </a:extLst>
            </p:cNvPr>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3163;p124">
              <a:extLst>
                <a:ext uri="{FF2B5EF4-FFF2-40B4-BE49-F238E27FC236}">
                  <a16:creationId xmlns:a16="http://schemas.microsoft.com/office/drawing/2014/main" id="{161006C8-AA6D-9CCD-2D4C-B8E5E46CA537}"/>
                </a:ext>
              </a:extLst>
            </p:cNvPr>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3164;p124">
              <a:extLst>
                <a:ext uri="{FF2B5EF4-FFF2-40B4-BE49-F238E27FC236}">
                  <a16:creationId xmlns:a16="http://schemas.microsoft.com/office/drawing/2014/main" id="{0F8DAFD1-DD0A-6351-01E4-09468D609834}"/>
                </a:ext>
              </a:extLst>
            </p:cNvPr>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3165;p124">
              <a:extLst>
                <a:ext uri="{FF2B5EF4-FFF2-40B4-BE49-F238E27FC236}">
                  <a16:creationId xmlns:a16="http://schemas.microsoft.com/office/drawing/2014/main" id="{147DEA82-7332-36A3-4A8E-7C78BDCF8C02}"/>
                </a:ext>
              </a:extLst>
            </p:cNvPr>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3166;p124">
              <a:extLst>
                <a:ext uri="{FF2B5EF4-FFF2-40B4-BE49-F238E27FC236}">
                  <a16:creationId xmlns:a16="http://schemas.microsoft.com/office/drawing/2014/main" id="{AB07BE68-954B-D5E5-A656-203FDFAB0431}"/>
                </a:ext>
              </a:extLst>
            </p:cNvPr>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3167;p124">
              <a:extLst>
                <a:ext uri="{FF2B5EF4-FFF2-40B4-BE49-F238E27FC236}">
                  <a16:creationId xmlns:a16="http://schemas.microsoft.com/office/drawing/2014/main" id="{AA86AF51-BA3A-FDC4-E83D-7346FF106E93}"/>
                </a:ext>
              </a:extLst>
            </p:cNvPr>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3168;p124">
              <a:extLst>
                <a:ext uri="{FF2B5EF4-FFF2-40B4-BE49-F238E27FC236}">
                  <a16:creationId xmlns:a16="http://schemas.microsoft.com/office/drawing/2014/main" id="{A274CAA0-87C7-682A-B8E0-EA5CA13EABC9}"/>
                </a:ext>
              </a:extLst>
            </p:cNvPr>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3169;p124">
              <a:extLst>
                <a:ext uri="{FF2B5EF4-FFF2-40B4-BE49-F238E27FC236}">
                  <a16:creationId xmlns:a16="http://schemas.microsoft.com/office/drawing/2014/main" id="{85137D46-E946-17CD-B64C-5FBA366A746F}"/>
                </a:ext>
              </a:extLst>
            </p:cNvPr>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3170;p124">
              <a:extLst>
                <a:ext uri="{FF2B5EF4-FFF2-40B4-BE49-F238E27FC236}">
                  <a16:creationId xmlns:a16="http://schemas.microsoft.com/office/drawing/2014/main" id="{B4F6B978-6406-8155-7B2A-BEEBCF1A6158}"/>
                </a:ext>
              </a:extLst>
            </p:cNvPr>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3171;p124">
              <a:extLst>
                <a:ext uri="{FF2B5EF4-FFF2-40B4-BE49-F238E27FC236}">
                  <a16:creationId xmlns:a16="http://schemas.microsoft.com/office/drawing/2014/main" id="{7AE4C756-25CD-09FF-B02E-01773A3BD058}"/>
                </a:ext>
              </a:extLst>
            </p:cNvPr>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3172;p124">
              <a:extLst>
                <a:ext uri="{FF2B5EF4-FFF2-40B4-BE49-F238E27FC236}">
                  <a16:creationId xmlns:a16="http://schemas.microsoft.com/office/drawing/2014/main" id="{C15C07EA-9C77-2D5C-5249-21D72B207942}"/>
                </a:ext>
              </a:extLst>
            </p:cNvPr>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3173;p124">
              <a:extLst>
                <a:ext uri="{FF2B5EF4-FFF2-40B4-BE49-F238E27FC236}">
                  <a16:creationId xmlns:a16="http://schemas.microsoft.com/office/drawing/2014/main" id="{9BC0C222-8AD0-9728-F196-A34B9A3B146F}"/>
                </a:ext>
              </a:extLst>
            </p:cNvPr>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3174;p124">
              <a:extLst>
                <a:ext uri="{FF2B5EF4-FFF2-40B4-BE49-F238E27FC236}">
                  <a16:creationId xmlns:a16="http://schemas.microsoft.com/office/drawing/2014/main" id="{60B0DC03-EBB5-F4AB-4D70-399C0C45B458}"/>
                </a:ext>
              </a:extLst>
            </p:cNvPr>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3175;p124">
              <a:extLst>
                <a:ext uri="{FF2B5EF4-FFF2-40B4-BE49-F238E27FC236}">
                  <a16:creationId xmlns:a16="http://schemas.microsoft.com/office/drawing/2014/main" id="{2BED524D-4EF4-9E23-573A-E70DF4F38925}"/>
                </a:ext>
              </a:extLst>
            </p:cNvPr>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3176;p124">
              <a:extLst>
                <a:ext uri="{FF2B5EF4-FFF2-40B4-BE49-F238E27FC236}">
                  <a16:creationId xmlns:a16="http://schemas.microsoft.com/office/drawing/2014/main" id="{1E473A16-8E5D-EEEC-984A-F18F7B81F4D8}"/>
                </a:ext>
              </a:extLst>
            </p:cNvPr>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3177;p124">
              <a:extLst>
                <a:ext uri="{FF2B5EF4-FFF2-40B4-BE49-F238E27FC236}">
                  <a16:creationId xmlns:a16="http://schemas.microsoft.com/office/drawing/2014/main" id="{3D5D9A9D-76C7-6AB9-51B5-192844D91FF4}"/>
                </a:ext>
              </a:extLst>
            </p:cNvPr>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3178;p124">
              <a:extLst>
                <a:ext uri="{FF2B5EF4-FFF2-40B4-BE49-F238E27FC236}">
                  <a16:creationId xmlns:a16="http://schemas.microsoft.com/office/drawing/2014/main" id="{FB684AF3-CC1F-A0C0-8C00-85F8D58086F1}"/>
                </a:ext>
              </a:extLst>
            </p:cNvPr>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3179;p124">
              <a:extLst>
                <a:ext uri="{FF2B5EF4-FFF2-40B4-BE49-F238E27FC236}">
                  <a16:creationId xmlns:a16="http://schemas.microsoft.com/office/drawing/2014/main" id="{023EF6CF-DBB8-968E-5574-9B6C605D7B69}"/>
                </a:ext>
              </a:extLst>
            </p:cNvPr>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180;p124">
              <a:extLst>
                <a:ext uri="{FF2B5EF4-FFF2-40B4-BE49-F238E27FC236}">
                  <a16:creationId xmlns:a16="http://schemas.microsoft.com/office/drawing/2014/main" id="{05ED2943-4156-CCBE-2184-126E0A05DFE1}"/>
                </a:ext>
              </a:extLst>
            </p:cNvPr>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181;p124">
              <a:extLst>
                <a:ext uri="{FF2B5EF4-FFF2-40B4-BE49-F238E27FC236}">
                  <a16:creationId xmlns:a16="http://schemas.microsoft.com/office/drawing/2014/main" id="{749175D6-090F-F252-8176-A4CE6C0B5C5E}"/>
                </a:ext>
              </a:extLst>
            </p:cNvPr>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182;p124">
              <a:extLst>
                <a:ext uri="{FF2B5EF4-FFF2-40B4-BE49-F238E27FC236}">
                  <a16:creationId xmlns:a16="http://schemas.microsoft.com/office/drawing/2014/main" id="{D2E3444D-CCA2-70A2-DE75-73641795952E}"/>
                </a:ext>
              </a:extLst>
            </p:cNvPr>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183;p124">
              <a:extLst>
                <a:ext uri="{FF2B5EF4-FFF2-40B4-BE49-F238E27FC236}">
                  <a16:creationId xmlns:a16="http://schemas.microsoft.com/office/drawing/2014/main" id="{F1BA8EAA-4D3C-AE0A-6EE6-D3AF37652C77}"/>
                </a:ext>
              </a:extLst>
            </p:cNvPr>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184;p124">
              <a:extLst>
                <a:ext uri="{FF2B5EF4-FFF2-40B4-BE49-F238E27FC236}">
                  <a16:creationId xmlns:a16="http://schemas.microsoft.com/office/drawing/2014/main" id="{1B479022-EE72-216A-551E-7B5382F8722A}"/>
                </a:ext>
              </a:extLst>
            </p:cNvPr>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185;p124">
              <a:extLst>
                <a:ext uri="{FF2B5EF4-FFF2-40B4-BE49-F238E27FC236}">
                  <a16:creationId xmlns:a16="http://schemas.microsoft.com/office/drawing/2014/main" id="{728FC732-6D4C-11DE-146D-BC339A680808}"/>
                </a:ext>
              </a:extLst>
            </p:cNvPr>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3186;p124">
              <a:extLst>
                <a:ext uri="{FF2B5EF4-FFF2-40B4-BE49-F238E27FC236}">
                  <a16:creationId xmlns:a16="http://schemas.microsoft.com/office/drawing/2014/main" id="{A97EF997-1BD1-FE25-AF52-7C98872D52BC}"/>
                </a:ext>
              </a:extLst>
            </p:cNvPr>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3187;p124">
              <a:extLst>
                <a:ext uri="{FF2B5EF4-FFF2-40B4-BE49-F238E27FC236}">
                  <a16:creationId xmlns:a16="http://schemas.microsoft.com/office/drawing/2014/main" id="{7E92F3F5-DB9A-C256-01FA-4F4583318425}"/>
                </a:ext>
              </a:extLst>
            </p:cNvPr>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188;p124">
              <a:extLst>
                <a:ext uri="{FF2B5EF4-FFF2-40B4-BE49-F238E27FC236}">
                  <a16:creationId xmlns:a16="http://schemas.microsoft.com/office/drawing/2014/main" id="{539F3343-647F-0F03-843E-C64504A88EF4}"/>
                </a:ext>
              </a:extLst>
            </p:cNvPr>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3189;p124">
              <a:extLst>
                <a:ext uri="{FF2B5EF4-FFF2-40B4-BE49-F238E27FC236}">
                  <a16:creationId xmlns:a16="http://schemas.microsoft.com/office/drawing/2014/main" id="{36067B4A-6191-BE5B-9BC1-1002755D3B9F}"/>
                </a:ext>
              </a:extLst>
            </p:cNvPr>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190;p124">
              <a:extLst>
                <a:ext uri="{FF2B5EF4-FFF2-40B4-BE49-F238E27FC236}">
                  <a16:creationId xmlns:a16="http://schemas.microsoft.com/office/drawing/2014/main" id="{D4122F23-F660-13C6-0944-B9A25BE67135}"/>
                </a:ext>
              </a:extLst>
            </p:cNvPr>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3191;p124">
              <a:extLst>
                <a:ext uri="{FF2B5EF4-FFF2-40B4-BE49-F238E27FC236}">
                  <a16:creationId xmlns:a16="http://schemas.microsoft.com/office/drawing/2014/main" id="{55A128F1-3850-3B50-9D5C-531645DE3B6A}"/>
                </a:ext>
              </a:extLst>
            </p:cNvPr>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3192;p124">
              <a:extLst>
                <a:ext uri="{FF2B5EF4-FFF2-40B4-BE49-F238E27FC236}">
                  <a16:creationId xmlns:a16="http://schemas.microsoft.com/office/drawing/2014/main" id="{C44E4FB5-BC4C-195F-4C05-99C5E3119EC5}"/>
                </a:ext>
              </a:extLst>
            </p:cNvPr>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193;p124">
              <a:extLst>
                <a:ext uri="{FF2B5EF4-FFF2-40B4-BE49-F238E27FC236}">
                  <a16:creationId xmlns:a16="http://schemas.microsoft.com/office/drawing/2014/main" id="{14B16FFE-53BA-E944-DCB9-083F67391A99}"/>
                </a:ext>
              </a:extLst>
            </p:cNvPr>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3194;p124">
              <a:extLst>
                <a:ext uri="{FF2B5EF4-FFF2-40B4-BE49-F238E27FC236}">
                  <a16:creationId xmlns:a16="http://schemas.microsoft.com/office/drawing/2014/main" id="{FE82A3B1-7F37-52CF-F472-2C5BD823EDCD}"/>
                </a:ext>
              </a:extLst>
            </p:cNvPr>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195;p124">
              <a:extLst>
                <a:ext uri="{FF2B5EF4-FFF2-40B4-BE49-F238E27FC236}">
                  <a16:creationId xmlns:a16="http://schemas.microsoft.com/office/drawing/2014/main" id="{8BED1C17-6FB4-B8EC-55F2-76E2A990011D}"/>
                </a:ext>
              </a:extLst>
            </p:cNvPr>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196;p124">
              <a:extLst>
                <a:ext uri="{FF2B5EF4-FFF2-40B4-BE49-F238E27FC236}">
                  <a16:creationId xmlns:a16="http://schemas.microsoft.com/office/drawing/2014/main" id="{E1636F73-0F97-EA0B-9294-3A97067F9F47}"/>
                </a:ext>
              </a:extLst>
            </p:cNvPr>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197;p124">
              <a:extLst>
                <a:ext uri="{FF2B5EF4-FFF2-40B4-BE49-F238E27FC236}">
                  <a16:creationId xmlns:a16="http://schemas.microsoft.com/office/drawing/2014/main" id="{C4BB917C-70EC-A11D-1211-201178904643}"/>
                </a:ext>
              </a:extLst>
            </p:cNvPr>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198;p124">
              <a:extLst>
                <a:ext uri="{FF2B5EF4-FFF2-40B4-BE49-F238E27FC236}">
                  <a16:creationId xmlns:a16="http://schemas.microsoft.com/office/drawing/2014/main" id="{2AFA46EB-82A0-F281-5468-C50F4082998C}"/>
                </a:ext>
              </a:extLst>
            </p:cNvPr>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199;p124">
              <a:extLst>
                <a:ext uri="{FF2B5EF4-FFF2-40B4-BE49-F238E27FC236}">
                  <a16:creationId xmlns:a16="http://schemas.microsoft.com/office/drawing/2014/main" id="{C8672791-8387-E13A-59F3-18E00C859ED4}"/>
                </a:ext>
              </a:extLst>
            </p:cNvPr>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200;p124">
              <a:extLst>
                <a:ext uri="{FF2B5EF4-FFF2-40B4-BE49-F238E27FC236}">
                  <a16:creationId xmlns:a16="http://schemas.microsoft.com/office/drawing/2014/main" id="{1451AA36-CFAE-E7C9-E474-3C66B333BFA3}"/>
                </a:ext>
              </a:extLst>
            </p:cNvPr>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3201;p124">
              <a:extLst>
                <a:ext uri="{FF2B5EF4-FFF2-40B4-BE49-F238E27FC236}">
                  <a16:creationId xmlns:a16="http://schemas.microsoft.com/office/drawing/2014/main" id="{01A10F81-B0F2-DB7A-03F2-A3CE824AAC10}"/>
                </a:ext>
              </a:extLst>
            </p:cNvPr>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3202;p124">
              <a:extLst>
                <a:ext uri="{FF2B5EF4-FFF2-40B4-BE49-F238E27FC236}">
                  <a16:creationId xmlns:a16="http://schemas.microsoft.com/office/drawing/2014/main" id="{9D18B995-F91E-2476-004C-E6243B5B8E58}"/>
                </a:ext>
              </a:extLst>
            </p:cNvPr>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3203;p124">
              <a:extLst>
                <a:ext uri="{FF2B5EF4-FFF2-40B4-BE49-F238E27FC236}">
                  <a16:creationId xmlns:a16="http://schemas.microsoft.com/office/drawing/2014/main" id="{C7E93F3E-083B-10A4-ACEA-EE97CFDA7D45}"/>
                </a:ext>
              </a:extLst>
            </p:cNvPr>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3204;p124">
              <a:extLst>
                <a:ext uri="{FF2B5EF4-FFF2-40B4-BE49-F238E27FC236}">
                  <a16:creationId xmlns:a16="http://schemas.microsoft.com/office/drawing/2014/main" id="{5EACE01C-5E30-C621-8CB3-944FD2617F1E}"/>
                </a:ext>
              </a:extLst>
            </p:cNvPr>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3205;p124">
              <a:extLst>
                <a:ext uri="{FF2B5EF4-FFF2-40B4-BE49-F238E27FC236}">
                  <a16:creationId xmlns:a16="http://schemas.microsoft.com/office/drawing/2014/main" id="{2C6A4E42-F916-3688-A6C7-C30D4210E133}"/>
                </a:ext>
              </a:extLst>
            </p:cNvPr>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3206;p124">
              <a:extLst>
                <a:ext uri="{FF2B5EF4-FFF2-40B4-BE49-F238E27FC236}">
                  <a16:creationId xmlns:a16="http://schemas.microsoft.com/office/drawing/2014/main" id="{1E2736B8-6311-BA5D-EB5C-0485413327C6}"/>
                </a:ext>
              </a:extLst>
            </p:cNvPr>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3207;p124">
              <a:extLst>
                <a:ext uri="{FF2B5EF4-FFF2-40B4-BE49-F238E27FC236}">
                  <a16:creationId xmlns:a16="http://schemas.microsoft.com/office/drawing/2014/main" id="{67E2064F-446F-8C93-D06F-6D67E3322C4D}"/>
                </a:ext>
              </a:extLst>
            </p:cNvPr>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3208;p124">
              <a:extLst>
                <a:ext uri="{FF2B5EF4-FFF2-40B4-BE49-F238E27FC236}">
                  <a16:creationId xmlns:a16="http://schemas.microsoft.com/office/drawing/2014/main" id="{A721DACA-EADA-3FE6-F693-006308C69970}"/>
                </a:ext>
              </a:extLst>
            </p:cNvPr>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3209;p124">
              <a:extLst>
                <a:ext uri="{FF2B5EF4-FFF2-40B4-BE49-F238E27FC236}">
                  <a16:creationId xmlns:a16="http://schemas.microsoft.com/office/drawing/2014/main" id="{7994ED51-74CD-59C1-8913-0E147D812480}"/>
                </a:ext>
              </a:extLst>
            </p:cNvPr>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3210;p124">
              <a:extLst>
                <a:ext uri="{FF2B5EF4-FFF2-40B4-BE49-F238E27FC236}">
                  <a16:creationId xmlns:a16="http://schemas.microsoft.com/office/drawing/2014/main" id="{E898023F-521B-5365-106B-24370AD70EEE}"/>
                </a:ext>
              </a:extLst>
            </p:cNvPr>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3211;p124">
              <a:extLst>
                <a:ext uri="{FF2B5EF4-FFF2-40B4-BE49-F238E27FC236}">
                  <a16:creationId xmlns:a16="http://schemas.microsoft.com/office/drawing/2014/main" id="{ADE3E0D1-009F-DBD5-4250-63195831ABB7}"/>
                </a:ext>
              </a:extLst>
            </p:cNvPr>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3212;p124">
              <a:extLst>
                <a:ext uri="{FF2B5EF4-FFF2-40B4-BE49-F238E27FC236}">
                  <a16:creationId xmlns:a16="http://schemas.microsoft.com/office/drawing/2014/main" id="{7DA7CC13-6B61-80D4-376E-92805E38F275}"/>
                </a:ext>
              </a:extLst>
            </p:cNvPr>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3213;p124">
              <a:extLst>
                <a:ext uri="{FF2B5EF4-FFF2-40B4-BE49-F238E27FC236}">
                  <a16:creationId xmlns:a16="http://schemas.microsoft.com/office/drawing/2014/main" id="{6C676CB5-C59A-5A04-F4D4-D96C16084BD0}"/>
                </a:ext>
              </a:extLst>
            </p:cNvPr>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3214;p124">
              <a:extLst>
                <a:ext uri="{FF2B5EF4-FFF2-40B4-BE49-F238E27FC236}">
                  <a16:creationId xmlns:a16="http://schemas.microsoft.com/office/drawing/2014/main" id="{B2FC3AAB-5C1C-88B3-3C9B-7D6C590840E1}"/>
                </a:ext>
              </a:extLst>
            </p:cNvPr>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3215;p124">
              <a:extLst>
                <a:ext uri="{FF2B5EF4-FFF2-40B4-BE49-F238E27FC236}">
                  <a16:creationId xmlns:a16="http://schemas.microsoft.com/office/drawing/2014/main" id="{C22D5776-899E-F1E9-7F94-220F6140D6BB}"/>
                </a:ext>
              </a:extLst>
            </p:cNvPr>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3216;p124">
              <a:extLst>
                <a:ext uri="{FF2B5EF4-FFF2-40B4-BE49-F238E27FC236}">
                  <a16:creationId xmlns:a16="http://schemas.microsoft.com/office/drawing/2014/main" id="{7A2F713A-78EF-BAC4-8917-3818B9AEDD63}"/>
                </a:ext>
              </a:extLst>
            </p:cNvPr>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3217;p124">
              <a:extLst>
                <a:ext uri="{FF2B5EF4-FFF2-40B4-BE49-F238E27FC236}">
                  <a16:creationId xmlns:a16="http://schemas.microsoft.com/office/drawing/2014/main" id="{D209B153-965B-2A1D-3C87-FC4AFCD0A2CA}"/>
                </a:ext>
              </a:extLst>
            </p:cNvPr>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3218;p124">
              <a:extLst>
                <a:ext uri="{FF2B5EF4-FFF2-40B4-BE49-F238E27FC236}">
                  <a16:creationId xmlns:a16="http://schemas.microsoft.com/office/drawing/2014/main" id="{76980812-4944-EC70-CA19-098D8C85CBF4}"/>
                </a:ext>
              </a:extLst>
            </p:cNvPr>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3219;p124">
              <a:extLst>
                <a:ext uri="{FF2B5EF4-FFF2-40B4-BE49-F238E27FC236}">
                  <a16:creationId xmlns:a16="http://schemas.microsoft.com/office/drawing/2014/main" id="{BE6017E2-AFFC-2B89-7862-7F7B7DD2D500}"/>
                </a:ext>
              </a:extLst>
            </p:cNvPr>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3220;p124">
              <a:extLst>
                <a:ext uri="{FF2B5EF4-FFF2-40B4-BE49-F238E27FC236}">
                  <a16:creationId xmlns:a16="http://schemas.microsoft.com/office/drawing/2014/main" id="{546FBBD8-C75C-9E36-83CA-BAC70774ED73}"/>
                </a:ext>
              </a:extLst>
            </p:cNvPr>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3221;p124">
              <a:extLst>
                <a:ext uri="{FF2B5EF4-FFF2-40B4-BE49-F238E27FC236}">
                  <a16:creationId xmlns:a16="http://schemas.microsoft.com/office/drawing/2014/main" id="{1BC1EE83-419D-0A8A-1032-3F490B96B788}"/>
                </a:ext>
              </a:extLst>
            </p:cNvPr>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3222;p124">
              <a:extLst>
                <a:ext uri="{FF2B5EF4-FFF2-40B4-BE49-F238E27FC236}">
                  <a16:creationId xmlns:a16="http://schemas.microsoft.com/office/drawing/2014/main" id="{322FB7F0-D85D-B23F-79F5-92162149436F}"/>
                </a:ext>
              </a:extLst>
            </p:cNvPr>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3223;p124">
              <a:extLst>
                <a:ext uri="{FF2B5EF4-FFF2-40B4-BE49-F238E27FC236}">
                  <a16:creationId xmlns:a16="http://schemas.microsoft.com/office/drawing/2014/main" id="{0E72F447-31EE-826B-3BB5-E96953EC0E33}"/>
                </a:ext>
              </a:extLst>
            </p:cNvPr>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3224;p124">
              <a:extLst>
                <a:ext uri="{FF2B5EF4-FFF2-40B4-BE49-F238E27FC236}">
                  <a16:creationId xmlns:a16="http://schemas.microsoft.com/office/drawing/2014/main" id="{C49980CB-40F7-2331-1204-D05ADCC2922B}"/>
                </a:ext>
              </a:extLst>
            </p:cNvPr>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3225;p124">
              <a:extLst>
                <a:ext uri="{FF2B5EF4-FFF2-40B4-BE49-F238E27FC236}">
                  <a16:creationId xmlns:a16="http://schemas.microsoft.com/office/drawing/2014/main" id="{7868C0DE-5281-751F-8950-86F0395149C3}"/>
                </a:ext>
              </a:extLst>
            </p:cNvPr>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3226;p124">
              <a:extLst>
                <a:ext uri="{FF2B5EF4-FFF2-40B4-BE49-F238E27FC236}">
                  <a16:creationId xmlns:a16="http://schemas.microsoft.com/office/drawing/2014/main" id="{745477C4-5C38-B257-2575-DCBBF75724D9}"/>
                </a:ext>
              </a:extLst>
            </p:cNvPr>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3227;p124">
              <a:extLst>
                <a:ext uri="{FF2B5EF4-FFF2-40B4-BE49-F238E27FC236}">
                  <a16:creationId xmlns:a16="http://schemas.microsoft.com/office/drawing/2014/main" id="{9DE65563-484E-BD90-A5C8-4BEA4B225D4F}"/>
                </a:ext>
              </a:extLst>
            </p:cNvPr>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3228;p124">
              <a:extLst>
                <a:ext uri="{FF2B5EF4-FFF2-40B4-BE49-F238E27FC236}">
                  <a16:creationId xmlns:a16="http://schemas.microsoft.com/office/drawing/2014/main" id="{5D624073-7B8B-A3EA-B166-B6866928D129}"/>
                </a:ext>
              </a:extLst>
            </p:cNvPr>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3229;p124">
              <a:extLst>
                <a:ext uri="{FF2B5EF4-FFF2-40B4-BE49-F238E27FC236}">
                  <a16:creationId xmlns:a16="http://schemas.microsoft.com/office/drawing/2014/main" id="{4BA51818-B834-BEAC-F83D-18F68F16E701}"/>
                </a:ext>
              </a:extLst>
            </p:cNvPr>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3230;p124">
              <a:extLst>
                <a:ext uri="{FF2B5EF4-FFF2-40B4-BE49-F238E27FC236}">
                  <a16:creationId xmlns:a16="http://schemas.microsoft.com/office/drawing/2014/main" id="{A024BB32-1FCA-B930-6DC6-79C3023059B4}"/>
                </a:ext>
              </a:extLst>
            </p:cNvPr>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3231;p124">
              <a:extLst>
                <a:ext uri="{FF2B5EF4-FFF2-40B4-BE49-F238E27FC236}">
                  <a16:creationId xmlns:a16="http://schemas.microsoft.com/office/drawing/2014/main" id="{8AE9FE56-9ED9-C261-39E0-55419AA45278}"/>
                </a:ext>
              </a:extLst>
            </p:cNvPr>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3232;p124">
              <a:extLst>
                <a:ext uri="{FF2B5EF4-FFF2-40B4-BE49-F238E27FC236}">
                  <a16:creationId xmlns:a16="http://schemas.microsoft.com/office/drawing/2014/main" id="{D0840BCE-DD3F-28B3-E3E0-37917A534FC8}"/>
                </a:ext>
              </a:extLst>
            </p:cNvPr>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3233;p124">
              <a:extLst>
                <a:ext uri="{FF2B5EF4-FFF2-40B4-BE49-F238E27FC236}">
                  <a16:creationId xmlns:a16="http://schemas.microsoft.com/office/drawing/2014/main" id="{F3B05396-04BB-1DDB-A05E-1310E78107FC}"/>
                </a:ext>
              </a:extLst>
            </p:cNvPr>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3234;p124">
              <a:extLst>
                <a:ext uri="{FF2B5EF4-FFF2-40B4-BE49-F238E27FC236}">
                  <a16:creationId xmlns:a16="http://schemas.microsoft.com/office/drawing/2014/main" id="{E37502DC-311A-FD26-7CC8-755CC596D4CC}"/>
                </a:ext>
              </a:extLst>
            </p:cNvPr>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3235;p124">
              <a:extLst>
                <a:ext uri="{FF2B5EF4-FFF2-40B4-BE49-F238E27FC236}">
                  <a16:creationId xmlns:a16="http://schemas.microsoft.com/office/drawing/2014/main" id="{A18BE7D4-AD74-84FE-1E50-7050606D14A5}"/>
                </a:ext>
              </a:extLst>
            </p:cNvPr>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3236;p124">
              <a:extLst>
                <a:ext uri="{FF2B5EF4-FFF2-40B4-BE49-F238E27FC236}">
                  <a16:creationId xmlns:a16="http://schemas.microsoft.com/office/drawing/2014/main" id="{CF8D7DF7-2834-157E-62D0-94AB17F85031}"/>
                </a:ext>
              </a:extLst>
            </p:cNvPr>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3237;p124">
              <a:extLst>
                <a:ext uri="{FF2B5EF4-FFF2-40B4-BE49-F238E27FC236}">
                  <a16:creationId xmlns:a16="http://schemas.microsoft.com/office/drawing/2014/main" id="{96D1AE57-30D9-4CCD-91A3-6D02BE01B430}"/>
                </a:ext>
              </a:extLst>
            </p:cNvPr>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3238;p124">
              <a:extLst>
                <a:ext uri="{FF2B5EF4-FFF2-40B4-BE49-F238E27FC236}">
                  <a16:creationId xmlns:a16="http://schemas.microsoft.com/office/drawing/2014/main" id="{D071804D-1355-9754-A22A-B8FF51461B14}"/>
                </a:ext>
              </a:extLst>
            </p:cNvPr>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3239;p124">
              <a:extLst>
                <a:ext uri="{FF2B5EF4-FFF2-40B4-BE49-F238E27FC236}">
                  <a16:creationId xmlns:a16="http://schemas.microsoft.com/office/drawing/2014/main" id="{3390296D-BC33-A98B-5A85-FD8C62C856CE}"/>
                </a:ext>
              </a:extLst>
            </p:cNvPr>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3240;p124">
              <a:extLst>
                <a:ext uri="{FF2B5EF4-FFF2-40B4-BE49-F238E27FC236}">
                  <a16:creationId xmlns:a16="http://schemas.microsoft.com/office/drawing/2014/main" id="{76ED4671-44CF-142F-6CE6-9067184ABA8A}"/>
                </a:ext>
              </a:extLst>
            </p:cNvPr>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3241;p124">
              <a:extLst>
                <a:ext uri="{FF2B5EF4-FFF2-40B4-BE49-F238E27FC236}">
                  <a16:creationId xmlns:a16="http://schemas.microsoft.com/office/drawing/2014/main" id="{B40A305B-2FAD-AED5-9F3C-27ACAF967488}"/>
                </a:ext>
              </a:extLst>
            </p:cNvPr>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3242;p124">
              <a:extLst>
                <a:ext uri="{FF2B5EF4-FFF2-40B4-BE49-F238E27FC236}">
                  <a16:creationId xmlns:a16="http://schemas.microsoft.com/office/drawing/2014/main" id="{9BB282C3-BD83-266E-E5D1-190977BEF236}"/>
                </a:ext>
              </a:extLst>
            </p:cNvPr>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3243;p124">
              <a:extLst>
                <a:ext uri="{FF2B5EF4-FFF2-40B4-BE49-F238E27FC236}">
                  <a16:creationId xmlns:a16="http://schemas.microsoft.com/office/drawing/2014/main" id="{A52E3B1D-56D1-C986-CBF2-ED2756F74A57}"/>
                </a:ext>
              </a:extLst>
            </p:cNvPr>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3244;p124">
              <a:extLst>
                <a:ext uri="{FF2B5EF4-FFF2-40B4-BE49-F238E27FC236}">
                  <a16:creationId xmlns:a16="http://schemas.microsoft.com/office/drawing/2014/main" id="{4C103797-E20C-9238-03DF-1FD0A825F051}"/>
                </a:ext>
              </a:extLst>
            </p:cNvPr>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3245;p124">
              <a:extLst>
                <a:ext uri="{FF2B5EF4-FFF2-40B4-BE49-F238E27FC236}">
                  <a16:creationId xmlns:a16="http://schemas.microsoft.com/office/drawing/2014/main" id="{9190DE58-0790-FFE9-60BA-61715338D06A}"/>
                </a:ext>
              </a:extLst>
            </p:cNvPr>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3246;p124">
              <a:extLst>
                <a:ext uri="{FF2B5EF4-FFF2-40B4-BE49-F238E27FC236}">
                  <a16:creationId xmlns:a16="http://schemas.microsoft.com/office/drawing/2014/main" id="{D82EE99B-1F50-870E-632F-6451D5AF8769}"/>
                </a:ext>
              </a:extLst>
            </p:cNvPr>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3247;p124">
              <a:extLst>
                <a:ext uri="{FF2B5EF4-FFF2-40B4-BE49-F238E27FC236}">
                  <a16:creationId xmlns:a16="http://schemas.microsoft.com/office/drawing/2014/main" id="{B1DC900E-0FCE-E686-C83C-6DE72A57A0D2}"/>
                </a:ext>
              </a:extLst>
            </p:cNvPr>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3248;p124">
              <a:extLst>
                <a:ext uri="{FF2B5EF4-FFF2-40B4-BE49-F238E27FC236}">
                  <a16:creationId xmlns:a16="http://schemas.microsoft.com/office/drawing/2014/main" id="{F9A51582-66EA-518D-E179-AA578616138F}"/>
                </a:ext>
              </a:extLst>
            </p:cNvPr>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3249;p124">
              <a:extLst>
                <a:ext uri="{FF2B5EF4-FFF2-40B4-BE49-F238E27FC236}">
                  <a16:creationId xmlns:a16="http://schemas.microsoft.com/office/drawing/2014/main" id="{B84F91FE-3941-8E32-201F-594EC3C7A928}"/>
                </a:ext>
              </a:extLst>
            </p:cNvPr>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3250;p124">
              <a:extLst>
                <a:ext uri="{FF2B5EF4-FFF2-40B4-BE49-F238E27FC236}">
                  <a16:creationId xmlns:a16="http://schemas.microsoft.com/office/drawing/2014/main" id="{EEFA16E8-F5E2-F96C-9B37-CE3FD840D106}"/>
                </a:ext>
              </a:extLst>
            </p:cNvPr>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251;p124">
              <a:extLst>
                <a:ext uri="{FF2B5EF4-FFF2-40B4-BE49-F238E27FC236}">
                  <a16:creationId xmlns:a16="http://schemas.microsoft.com/office/drawing/2014/main" id="{A38214D2-18BC-E403-5D06-2DDFD2DADCAF}"/>
                </a:ext>
              </a:extLst>
            </p:cNvPr>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3252;p124">
              <a:extLst>
                <a:ext uri="{FF2B5EF4-FFF2-40B4-BE49-F238E27FC236}">
                  <a16:creationId xmlns:a16="http://schemas.microsoft.com/office/drawing/2014/main" id="{82E77833-6C6E-D6A8-C1FF-8A1C9AA317F4}"/>
                </a:ext>
              </a:extLst>
            </p:cNvPr>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3253;p124">
              <a:extLst>
                <a:ext uri="{FF2B5EF4-FFF2-40B4-BE49-F238E27FC236}">
                  <a16:creationId xmlns:a16="http://schemas.microsoft.com/office/drawing/2014/main" id="{A0D80480-4234-6388-CE5D-531A79F78ED9}"/>
                </a:ext>
              </a:extLst>
            </p:cNvPr>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3254;p124">
              <a:extLst>
                <a:ext uri="{FF2B5EF4-FFF2-40B4-BE49-F238E27FC236}">
                  <a16:creationId xmlns:a16="http://schemas.microsoft.com/office/drawing/2014/main" id="{54C3C4C9-B22B-A884-7FA2-49256110846E}"/>
                </a:ext>
              </a:extLst>
            </p:cNvPr>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3255;p124">
              <a:extLst>
                <a:ext uri="{FF2B5EF4-FFF2-40B4-BE49-F238E27FC236}">
                  <a16:creationId xmlns:a16="http://schemas.microsoft.com/office/drawing/2014/main" id="{DCBAAB9C-CE98-2ABE-A4C8-A750FE5FD3C7}"/>
                </a:ext>
              </a:extLst>
            </p:cNvPr>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3256;p124">
              <a:extLst>
                <a:ext uri="{FF2B5EF4-FFF2-40B4-BE49-F238E27FC236}">
                  <a16:creationId xmlns:a16="http://schemas.microsoft.com/office/drawing/2014/main" id="{22AB350A-AD6F-6A43-0776-C4869BDD116D}"/>
                </a:ext>
              </a:extLst>
            </p:cNvPr>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3257;p124">
              <a:extLst>
                <a:ext uri="{FF2B5EF4-FFF2-40B4-BE49-F238E27FC236}">
                  <a16:creationId xmlns:a16="http://schemas.microsoft.com/office/drawing/2014/main" id="{6932C308-59B6-16F4-B28C-708C303E3C80}"/>
                </a:ext>
              </a:extLst>
            </p:cNvPr>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258;p124">
              <a:extLst>
                <a:ext uri="{FF2B5EF4-FFF2-40B4-BE49-F238E27FC236}">
                  <a16:creationId xmlns:a16="http://schemas.microsoft.com/office/drawing/2014/main" id="{C7DECF41-70CE-6272-322D-28339A4D2F0C}"/>
                </a:ext>
              </a:extLst>
            </p:cNvPr>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3259;p124">
              <a:extLst>
                <a:ext uri="{FF2B5EF4-FFF2-40B4-BE49-F238E27FC236}">
                  <a16:creationId xmlns:a16="http://schemas.microsoft.com/office/drawing/2014/main" id="{5C34B3DC-8162-03A9-EA88-37117A1B0D8D}"/>
                </a:ext>
              </a:extLst>
            </p:cNvPr>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3260;p124">
              <a:extLst>
                <a:ext uri="{FF2B5EF4-FFF2-40B4-BE49-F238E27FC236}">
                  <a16:creationId xmlns:a16="http://schemas.microsoft.com/office/drawing/2014/main" id="{EBE7473B-751E-70D6-8A6F-FE473F52E452}"/>
                </a:ext>
              </a:extLst>
            </p:cNvPr>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3261;p124">
              <a:extLst>
                <a:ext uri="{FF2B5EF4-FFF2-40B4-BE49-F238E27FC236}">
                  <a16:creationId xmlns:a16="http://schemas.microsoft.com/office/drawing/2014/main" id="{E96E0C50-E2D3-C7B1-14CE-0F97CBC36BFF}"/>
                </a:ext>
              </a:extLst>
            </p:cNvPr>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3262;p124">
              <a:extLst>
                <a:ext uri="{FF2B5EF4-FFF2-40B4-BE49-F238E27FC236}">
                  <a16:creationId xmlns:a16="http://schemas.microsoft.com/office/drawing/2014/main" id="{40C989DD-5960-1983-E256-A19BE2B76831}"/>
                </a:ext>
              </a:extLst>
            </p:cNvPr>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3263;p124">
              <a:extLst>
                <a:ext uri="{FF2B5EF4-FFF2-40B4-BE49-F238E27FC236}">
                  <a16:creationId xmlns:a16="http://schemas.microsoft.com/office/drawing/2014/main" id="{BF0D18B3-7BA1-BD0F-DA47-EFD4B3E75E04}"/>
                </a:ext>
              </a:extLst>
            </p:cNvPr>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3264;p124">
              <a:extLst>
                <a:ext uri="{FF2B5EF4-FFF2-40B4-BE49-F238E27FC236}">
                  <a16:creationId xmlns:a16="http://schemas.microsoft.com/office/drawing/2014/main" id="{B07FBF9D-DA07-61A9-3028-AFF1A65ACB76}"/>
                </a:ext>
              </a:extLst>
            </p:cNvPr>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3265;p124">
              <a:extLst>
                <a:ext uri="{FF2B5EF4-FFF2-40B4-BE49-F238E27FC236}">
                  <a16:creationId xmlns:a16="http://schemas.microsoft.com/office/drawing/2014/main" id="{389D8393-3A0A-2895-3E51-479C6B1915DB}"/>
                </a:ext>
              </a:extLst>
            </p:cNvPr>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3266;p124">
              <a:extLst>
                <a:ext uri="{FF2B5EF4-FFF2-40B4-BE49-F238E27FC236}">
                  <a16:creationId xmlns:a16="http://schemas.microsoft.com/office/drawing/2014/main" id="{1822A35F-2C79-D709-DBBC-D163C21847DE}"/>
                </a:ext>
              </a:extLst>
            </p:cNvPr>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3267;p124">
              <a:extLst>
                <a:ext uri="{FF2B5EF4-FFF2-40B4-BE49-F238E27FC236}">
                  <a16:creationId xmlns:a16="http://schemas.microsoft.com/office/drawing/2014/main" id="{794A1A9F-DED5-72EC-59A8-4ED594BCC7CF}"/>
                </a:ext>
              </a:extLst>
            </p:cNvPr>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3268;p124">
              <a:extLst>
                <a:ext uri="{FF2B5EF4-FFF2-40B4-BE49-F238E27FC236}">
                  <a16:creationId xmlns:a16="http://schemas.microsoft.com/office/drawing/2014/main" id="{07AD7850-DC8C-DBEB-E8BD-A779E9D1CAE3}"/>
                </a:ext>
              </a:extLst>
            </p:cNvPr>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3269;p124">
              <a:extLst>
                <a:ext uri="{FF2B5EF4-FFF2-40B4-BE49-F238E27FC236}">
                  <a16:creationId xmlns:a16="http://schemas.microsoft.com/office/drawing/2014/main" id="{699EF08B-53F7-10BF-E61A-7AD3413B7203}"/>
                </a:ext>
              </a:extLst>
            </p:cNvPr>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3270;p124">
              <a:extLst>
                <a:ext uri="{FF2B5EF4-FFF2-40B4-BE49-F238E27FC236}">
                  <a16:creationId xmlns:a16="http://schemas.microsoft.com/office/drawing/2014/main" id="{BD0C1AA0-532C-F08C-051A-1CC4B5D46C7B}"/>
                </a:ext>
              </a:extLst>
            </p:cNvPr>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3271;p124">
              <a:extLst>
                <a:ext uri="{FF2B5EF4-FFF2-40B4-BE49-F238E27FC236}">
                  <a16:creationId xmlns:a16="http://schemas.microsoft.com/office/drawing/2014/main" id="{06B23E28-9C66-CBA4-1D4E-B94D5E62DBFF}"/>
                </a:ext>
              </a:extLst>
            </p:cNvPr>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3272;p124">
              <a:extLst>
                <a:ext uri="{FF2B5EF4-FFF2-40B4-BE49-F238E27FC236}">
                  <a16:creationId xmlns:a16="http://schemas.microsoft.com/office/drawing/2014/main" id="{6D9D9564-B737-8E82-3B29-73553245D824}"/>
                </a:ext>
              </a:extLst>
            </p:cNvPr>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273;p124">
              <a:extLst>
                <a:ext uri="{FF2B5EF4-FFF2-40B4-BE49-F238E27FC236}">
                  <a16:creationId xmlns:a16="http://schemas.microsoft.com/office/drawing/2014/main" id="{844B220F-C8C0-BDCD-5CA2-B716B080FFCD}"/>
                </a:ext>
              </a:extLst>
            </p:cNvPr>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3274;p124">
              <a:extLst>
                <a:ext uri="{FF2B5EF4-FFF2-40B4-BE49-F238E27FC236}">
                  <a16:creationId xmlns:a16="http://schemas.microsoft.com/office/drawing/2014/main" id="{2A2B9164-EFC8-AB1D-F4FA-F53CFEDFC879}"/>
                </a:ext>
              </a:extLst>
            </p:cNvPr>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275;p124">
              <a:extLst>
                <a:ext uri="{FF2B5EF4-FFF2-40B4-BE49-F238E27FC236}">
                  <a16:creationId xmlns:a16="http://schemas.microsoft.com/office/drawing/2014/main" id="{8073C3E8-053C-EC76-6EBE-2E97BA41F9E0}"/>
                </a:ext>
              </a:extLst>
            </p:cNvPr>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3276;p124">
              <a:extLst>
                <a:ext uri="{FF2B5EF4-FFF2-40B4-BE49-F238E27FC236}">
                  <a16:creationId xmlns:a16="http://schemas.microsoft.com/office/drawing/2014/main" id="{F0B51CBC-4F9D-7BB0-1051-658B3ABAECA7}"/>
                </a:ext>
              </a:extLst>
            </p:cNvPr>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3277;p124">
              <a:extLst>
                <a:ext uri="{FF2B5EF4-FFF2-40B4-BE49-F238E27FC236}">
                  <a16:creationId xmlns:a16="http://schemas.microsoft.com/office/drawing/2014/main" id="{3F0A8842-8FD9-BF17-1F7E-FF84FB29968F}"/>
                </a:ext>
              </a:extLst>
            </p:cNvPr>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3278;p124">
              <a:extLst>
                <a:ext uri="{FF2B5EF4-FFF2-40B4-BE49-F238E27FC236}">
                  <a16:creationId xmlns:a16="http://schemas.microsoft.com/office/drawing/2014/main" id="{B5BAB4CF-A893-7189-5BFD-B66A7EC4ABFF}"/>
                </a:ext>
              </a:extLst>
            </p:cNvPr>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3279;p124">
              <a:extLst>
                <a:ext uri="{FF2B5EF4-FFF2-40B4-BE49-F238E27FC236}">
                  <a16:creationId xmlns:a16="http://schemas.microsoft.com/office/drawing/2014/main" id="{82849130-49BD-074A-F2BA-1FB4F9FBB473}"/>
                </a:ext>
              </a:extLst>
            </p:cNvPr>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3280;p124">
              <a:extLst>
                <a:ext uri="{FF2B5EF4-FFF2-40B4-BE49-F238E27FC236}">
                  <a16:creationId xmlns:a16="http://schemas.microsoft.com/office/drawing/2014/main" id="{EB06375A-063C-10A4-B995-42DADB5BCFFF}"/>
                </a:ext>
              </a:extLst>
            </p:cNvPr>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3281;p124">
              <a:extLst>
                <a:ext uri="{FF2B5EF4-FFF2-40B4-BE49-F238E27FC236}">
                  <a16:creationId xmlns:a16="http://schemas.microsoft.com/office/drawing/2014/main" id="{FBA6B84B-46BA-82B4-06FF-C25B731F2B6C}"/>
                </a:ext>
              </a:extLst>
            </p:cNvPr>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3282;p124">
              <a:extLst>
                <a:ext uri="{FF2B5EF4-FFF2-40B4-BE49-F238E27FC236}">
                  <a16:creationId xmlns:a16="http://schemas.microsoft.com/office/drawing/2014/main" id="{CF4C27D5-5694-D880-09AC-31007F275620}"/>
                </a:ext>
              </a:extLst>
            </p:cNvPr>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3283;p124">
              <a:extLst>
                <a:ext uri="{FF2B5EF4-FFF2-40B4-BE49-F238E27FC236}">
                  <a16:creationId xmlns:a16="http://schemas.microsoft.com/office/drawing/2014/main" id="{0BDF028D-ADF6-3A57-C35F-388702BCEB45}"/>
                </a:ext>
              </a:extLst>
            </p:cNvPr>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3284;p124">
              <a:extLst>
                <a:ext uri="{FF2B5EF4-FFF2-40B4-BE49-F238E27FC236}">
                  <a16:creationId xmlns:a16="http://schemas.microsoft.com/office/drawing/2014/main" id="{B015B65B-9175-7421-07D8-7CD0F7A50413}"/>
                </a:ext>
              </a:extLst>
            </p:cNvPr>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3285;p124">
              <a:extLst>
                <a:ext uri="{FF2B5EF4-FFF2-40B4-BE49-F238E27FC236}">
                  <a16:creationId xmlns:a16="http://schemas.microsoft.com/office/drawing/2014/main" id="{23182EED-3B80-59D3-AE23-30D6ED012C21}"/>
                </a:ext>
              </a:extLst>
            </p:cNvPr>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3286;p124">
              <a:extLst>
                <a:ext uri="{FF2B5EF4-FFF2-40B4-BE49-F238E27FC236}">
                  <a16:creationId xmlns:a16="http://schemas.microsoft.com/office/drawing/2014/main" id="{234115EB-3A13-2A41-4517-D8ABE7B29CEA}"/>
                </a:ext>
              </a:extLst>
            </p:cNvPr>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3287;p124">
              <a:extLst>
                <a:ext uri="{FF2B5EF4-FFF2-40B4-BE49-F238E27FC236}">
                  <a16:creationId xmlns:a16="http://schemas.microsoft.com/office/drawing/2014/main" id="{E8898D8A-DFBF-4E76-6CCF-C78009FBF44B}"/>
                </a:ext>
              </a:extLst>
            </p:cNvPr>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3288;p124">
              <a:extLst>
                <a:ext uri="{FF2B5EF4-FFF2-40B4-BE49-F238E27FC236}">
                  <a16:creationId xmlns:a16="http://schemas.microsoft.com/office/drawing/2014/main" id="{0F26E059-AD2A-D81D-2B14-81950BEB03CF}"/>
                </a:ext>
              </a:extLst>
            </p:cNvPr>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3289;p124">
              <a:extLst>
                <a:ext uri="{FF2B5EF4-FFF2-40B4-BE49-F238E27FC236}">
                  <a16:creationId xmlns:a16="http://schemas.microsoft.com/office/drawing/2014/main" id="{091B82FF-8867-F1E1-0929-F69A4278CD60}"/>
                </a:ext>
              </a:extLst>
            </p:cNvPr>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3290;p124">
              <a:extLst>
                <a:ext uri="{FF2B5EF4-FFF2-40B4-BE49-F238E27FC236}">
                  <a16:creationId xmlns:a16="http://schemas.microsoft.com/office/drawing/2014/main" id="{2D23A489-4B9F-CFE4-6CEC-1E871CE3EE27}"/>
                </a:ext>
              </a:extLst>
            </p:cNvPr>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3291;p124">
              <a:extLst>
                <a:ext uri="{FF2B5EF4-FFF2-40B4-BE49-F238E27FC236}">
                  <a16:creationId xmlns:a16="http://schemas.microsoft.com/office/drawing/2014/main" id="{8B076FA5-FC7F-6DE7-FCD5-E57F435C7B1C}"/>
                </a:ext>
              </a:extLst>
            </p:cNvPr>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3292;p124">
              <a:extLst>
                <a:ext uri="{FF2B5EF4-FFF2-40B4-BE49-F238E27FC236}">
                  <a16:creationId xmlns:a16="http://schemas.microsoft.com/office/drawing/2014/main" id="{0ED8BF3B-A5C0-C17C-6C14-C1EF1A7C16FD}"/>
                </a:ext>
              </a:extLst>
            </p:cNvPr>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3293;p124">
              <a:extLst>
                <a:ext uri="{FF2B5EF4-FFF2-40B4-BE49-F238E27FC236}">
                  <a16:creationId xmlns:a16="http://schemas.microsoft.com/office/drawing/2014/main" id="{9E831438-5507-BF99-FE6C-55FF3654F34F}"/>
                </a:ext>
              </a:extLst>
            </p:cNvPr>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3294;p124">
              <a:extLst>
                <a:ext uri="{FF2B5EF4-FFF2-40B4-BE49-F238E27FC236}">
                  <a16:creationId xmlns:a16="http://schemas.microsoft.com/office/drawing/2014/main" id="{D1FFDE99-70A3-F3AF-61EF-88141C0D9B67}"/>
                </a:ext>
              </a:extLst>
            </p:cNvPr>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3295;p124">
              <a:extLst>
                <a:ext uri="{FF2B5EF4-FFF2-40B4-BE49-F238E27FC236}">
                  <a16:creationId xmlns:a16="http://schemas.microsoft.com/office/drawing/2014/main" id="{DF3EDC37-081F-A1E6-F7E5-6A9B5382235E}"/>
                </a:ext>
              </a:extLst>
            </p:cNvPr>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3296;p124">
              <a:extLst>
                <a:ext uri="{FF2B5EF4-FFF2-40B4-BE49-F238E27FC236}">
                  <a16:creationId xmlns:a16="http://schemas.microsoft.com/office/drawing/2014/main" id="{4E020E15-CB64-00D8-9C53-22F6539376DA}"/>
                </a:ext>
              </a:extLst>
            </p:cNvPr>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3297;p124">
              <a:extLst>
                <a:ext uri="{FF2B5EF4-FFF2-40B4-BE49-F238E27FC236}">
                  <a16:creationId xmlns:a16="http://schemas.microsoft.com/office/drawing/2014/main" id="{446B5D6E-AB2E-1152-8729-0DFB09153154}"/>
                </a:ext>
              </a:extLst>
            </p:cNvPr>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3298;p124">
              <a:extLst>
                <a:ext uri="{FF2B5EF4-FFF2-40B4-BE49-F238E27FC236}">
                  <a16:creationId xmlns:a16="http://schemas.microsoft.com/office/drawing/2014/main" id="{162A00E2-84F4-9BC7-1B51-8970CD36DAF9}"/>
                </a:ext>
              </a:extLst>
            </p:cNvPr>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3299;p124">
              <a:extLst>
                <a:ext uri="{FF2B5EF4-FFF2-40B4-BE49-F238E27FC236}">
                  <a16:creationId xmlns:a16="http://schemas.microsoft.com/office/drawing/2014/main" id="{B8097DC5-9D19-92AA-F8D7-DA56D89323D5}"/>
                </a:ext>
              </a:extLst>
            </p:cNvPr>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3300;p124">
              <a:extLst>
                <a:ext uri="{FF2B5EF4-FFF2-40B4-BE49-F238E27FC236}">
                  <a16:creationId xmlns:a16="http://schemas.microsoft.com/office/drawing/2014/main" id="{5FC9A82B-800E-3817-B80A-D213A39FB9BC}"/>
                </a:ext>
              </a:extLst>
            </p:cNvPr>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3301;p124">
              <a:extLst>
                <a:ext uri="{FF2B5EF4-FFF2-40B4-BE49-F238E27FC236}">
                  <a16:creationId xmlns:a16="http://schemas.microsoft.com/office/drawing/2014/main" id="{C67F3059-FE6C-15A4-6E66-E1A0D1325FCA}"/>
                </a:ext>
              </a:extLst>
            </p:cNvPr>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3302;p124">
              <a:extLst>
                <a:ext uri="{FF2B5EF4-FFF2-40B4-BE49-F238E27FC236}">
                  <a16:creationId xmlns:a16="http://schemas.microsoft.com/office/drawing/2014/main" id="{6D93651C-3318-ED79-A53C-73FE3A3AC917}"/>
                </a:ext>
              </a:extLst>
            </p:cNvPr>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3303;p124">
              <a:extLst>
                <a:ext uri="{FF2B5EF4-FFF2-40B4-BE49-F238E27FC236}">
                  <a16:creationId xmlns:a16="http://schemas.microsoft.com/office/drawing/2014/main" id="{87A8AEE8-6DCC-DC62-1786-575ABEF5ED1A}"/>
                </a:ext>
              </a:extLst>
            </p:cNvPr>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3304;p124">
              <a:extLst>
                <a:ext uri="{FF2B5EF4-FFF2-40B4-BE49-F238E27FC236}">
                  <a16:creationId xmlns:a16="http://schemas.microsoft.com/office/drawing/2014/main" id="{665CE0B3-3A49-5E12-C3B0-1C8442273367}"/>
                </a:ext>
              </a:extLst>
            </p:cNvPr>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3305;p124">
              <a:extLst>
                <a:ext uri="{FF2B5EF4-FFF2-40B4-BE49-F238E27FC236}">
                  <a16:creationId xmlns:a16="http://schemas.microsoft.com/office/drawing/2014/main" id="{5A2E79C3-37F7-8F5A-EE4E-2E1EC9A510F6}"/>
                </a:ext>
              </a:extLst>
            </p:cNvPr>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3306;p124">
              <a:extLst>
                <a:ext uri="{FF2B5EF4-FFF2-40B4-BE49-F238E27FC236}">
                  <a16:creationId xmlns:a16="http://schemas.microsoft.com/office/drawing/2014/main" id="{022ED5D7-A99E-23E1-8381-CD062D029CDB}"/>
                </a:ext>
              </a:extLst>
            </p:cNvPr>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3307;p124">
              <a:extLst>
                <a:ext uri="{FF2B5EF4-FFF2-40B4-BE49-F238E27FC236}">
                  <a16:creationId xmlns:a16="http://schemas.microsoft.com/office/drawing/2014/main" id="{B5A6E965-EEB1-4E68-EF60-7118FDE9A188}"/>
                </a:ext>
              </a:extLst>
            </p:cNvPr>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3308;p124">
              <a:extLst>
                <a:ext uri="{FF2B5EF4-FFF2-40B4-BE49-F238E27FC236}">
                  <a16:creationId xmlns:a16="http://schemas.microsoft.com/office/drawing/2014/main" id="{D72F1B4A-C58C-EA54-29AA-ECE7948EF31C}"/>
                </a:ext>
              </a:extLst>
            </p:cNvPr>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3309;p124">
              <a:extLst>
                <a:ext uri="{FF2B5EF4-FFF2-40B4-BE49-F238E27FC236}">
                  <a16:creationId xmlns:a16="http://schemas.microsoft.com/office/drawing/2014/main" id="{7F26AB22-9348-5852-1716-F9D3863FBF61}"/>
                </a:ext>
              </a:extLst>
            </p:cNvPr>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3310;p124">
              <a:extLst>
                <a:ext uri="{FF2B5EF4-FFF2-40B4-BE49-F238E27FC236}">
                  <a16:creationId xmlns:a16="http://schemas.microsoft.com/office/drawing/2014/main" id="{72164EE6-409D-6F7B-DB4A-B468134A8054}"/>
                </a:ext>
              </a:extLst>
            </p:cNvPr>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3311;p124">
              <a:extLst>
                <a:ext uri="{FF2B5EF4-FFF2-40B4-BE49-F238E27FC236}">
                  <a16:creationId xmlns:a16="http://schemas.microsoft.com/office/drawing/2014/main" id="{C8726FFC-87E5-5B57-5DAA-3E535E6F29D8}"/>
                </a:ext>
              </a:extLst>
            </p:cNvPr>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3312;p124">
              <a:extLst>
                <a:ext uri="{FF2B5EF4-FFF2-40B4-BE49-F238E27FC236}">
                  <a16:creationId xmlns:a16="http://schemas.microsoft.com/office/drawing/2014/main" id="{B6154662-6215-E918-CEE5-47AC66C784B3}"/>
                </a:ext>
              </a:extLst>
            </p:cNvPr>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3313;p124">
              <a:extLst>
                <a:ext uri="{FF2B5EF4-FFF2-40B4-BE49-F238E27FC236}">
                  <a16:creationId xmlns:a16="http://schemas.microsoft.com/office/drawing/2014/main" id="{DE85F42B-C9A0-CD5A-7106-95B512359A27}"/>
                </a:ext>
              </a:extLst>
            </p:cNvPr>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3314;p124">
              <a:extLst>
                <a:ext uri="{FF2B5EF4-FFF2-40B4-BE49-F238E27FC236}">
                  <a16:creationId xmlns:a16="http://schemas.microsoft.com/office/drawing/2014/main" id="{965EDF9D-0918-14C7-5678-A9541283BA60}"/>
                </a:ext>
              </a:extLst>
            </p:cNvPr>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3315;p124">
              <a:extLst>
                <a:ext uri="{FF2B5EF4-FFF2-40B4-BE49-F238E27FC236}">
                  <a16:creationId xmlns:a16="http://schemas.microsoft.com/office/drawing/2014/main" id="{064A5C25-480A-D2AC-4B0E-439DDFF78E06}"/>
                </a:ext>
              </a:extLst>
            </p:cNvPr>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3316;p124">
              <a:extLst>
                <a:ext uri="{FF2B5EF4-FFF2-40B4-BE49-F238E27FC236}">
                  <a16:creationId xmlns:a16="http://schemas.microsoft.com/office/drawing/2014/main" id="{2DC40D3A-0BB8-0DA7-3728-608EF5F6356D}"/>
                </a:ext>
              </a:extLst>
            </p:cNvPr>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317;p124">
              <a:extLst>
                <a:ext uri="{FF2B5EF4-FFF2-40B4-BE49-F238E27FC236}">
                  <a16:creationId xmlns:a16="http://schemas.microsoft.com/office/drawing/2014/main" id="{4025DB3B-B5C1-053E-46CE-D9B97C4EBBC2}"/>
                </a:ext>
              </a:extLst>
            </p:cNvPr>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318;p124">
              <a:extLst>
                <a:ext uri="{FF2B5EF4-FFF2-40B4-BE49-F238E27FC236}">
                  <a16:creationId xmlns:a16="http://schemas.microsoft.com/office/drawing/2014/main" id="{D33DDF6A-4179-7710-207B-9CC5CB9965B5}"/>
                </a:ext>
              </a:extLst>
            </p:cNvPr>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319;p124">
              <a:extLst>
                <a:ext uri="{FF2B5EF4-FFF2-40B4-BE49-F238E27FC236}">
                  <a16:creationId xmlns:a16="http://schemas.microsoft.com/office/drawing/2014/main" id="{60EEF340-98BD-D786-E4EB-708E74BF4C7B}"/>
                </a:ext>
              </a:extLst>
            </p:cNvPr>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320;p124">
              <a:extLst>
                <a:ext uri="{FF2B5EF4-FFF2-40B4-BE49-F238E27FC236}">
                  <a16:creationId xmlns:a16="http://schemas.microsoft.com/office/drawing/2014/main" id="{28FA0F83-6EE2-F16C-8166-C1669B791734}"/>
                </a:ext>
              </a:extLst>
            </p:cNvPr>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321;p124">
              <a:extLst>
                <a:ext uri="{FF2B5EF4-FFF2-40B4-BE49-F238E27FC236}">
                  <a16:creationId xmlns:a16="http://schemas.microsoft.com/office/drawing/2014/main" id="{7B9AF279-ADD3-E5BB-922F-7D657DB1D28E}"/>
                </a:ext>
              </a:extLst>
            </p:cNvPr>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322;p124">
              <a:extLst>
                <a:ext uri="{FF2B5EF4-FFF2-40B4-BE49-F238E27FC236}">
                  <a16:creationId xmlns:a16="http://schemas.microsoft.com/office/drawing/2014/main" id="{6E2B49C6-EE7F-4397-3298-2F6E0FA12624}"/>
                </a:ext>
              </a:extLst>
            </p:cNvPr>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323;p124">
              <a:extLst>
                <a:ext uri="{FF2B5EF4-FFF2-40B4-BE49-F238E27FC236}">
                  <a16:creationId xmlns:a16="http://schemas.microsoft.com/office/drawing/2014/main" id="{E1D14DA2-2D2F-7E10-566E-6716C494EED2}"/>
                </a:ext>
              </a:extLst>
            </p:cNvPr>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324;p124">
              <a:extLst>
                <a:ext uri="{FF2B5EF4-FFF2-40B4-BE49-F238E27FC236}">
                  <a16:creationId xmlns:a16="http://schemas.microsoft.com/office/drawing/2014/main" id="{CCC4FF28-E44B-FCD4-26E6-0ACA86F765A6}"/>
                </a:ext>
              </a:extLst>
            </p:cNvPr>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325;p124">
              <a:extLst>
                <a:ext uri="{FF2B5EF4-FFF2-40B4-BE49-F238E27FC236}">
                  <a16:creationId xmlns:a16="http://schemas.microsoft.com/office/drawing/2014/main" id="{D4AAD0FD-C52B-A338-C9D9-D5778F7D5D91}"/>
                </a:ext>
              </a:extLst>
            </p:cNvPr>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326;p124">
              <a:extLst>
                <a:ext uri="{FF2B5EF4-FFF2-40B4-BE49-F238E27FC236}">
                  <a16:creationId xmlns:a16="http://schemas.microsoft.com/office/drawing/2014/main" id="{DE164001-8C0D-1420-A03F-4D63A204DB7A}"/>
                </a:ext>
              </a:extLst>
            </p:cNvPr>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327;p124">
              <a:extLst>
                <a:ext uri="{FF2B5EF4-FFF2-40B4-BE49-F238E27FC236}">
                  <a16:creationId xmlns:a16="http://schemas.microsoft.com/office/drawing/2014/main" id="{1431B6A7-BB93-BBF6-6175-F8E0F82377FF}"/>
                </a:ext>
              </a:extLst>
            </p:cNvPr>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328;p124">
              <a:extLst>
                <a:ext uri="{FF2B5EF4-FFF2-40B4-BE49-F238E27FC236}">
                  <a16:creationId xmlns:a16="http://schemas.microsoft.com/office/drawing/2014/main" id="{D5C9C7C2-251C-DF1C-113B-369B2BEB831C}"/>
                </a:ext>
              </a:extLst>
            </p:cNvPr>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329;p124">
              <a:extLst>
                <a:ext uri="{FF2B5EF4-FFF2-40B4-BE49-F238E27FC236}">
                  <a16:creationId xmlns:a16="http://schemas.microsoft.com/office/drawing/2014/main" id="{FE72DFAE-0BB0-3BFB-CAFA-E1E2E41874C2}"/>
                </a:ext>
              </a:extLst>
            </p:cNvPr>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330;p124">
              <a:extLst>
                <a:ext uri="{FF2B5EF4-FFF2-40B4-BE49-F238E27FC236}">
                  <a16:creationId xmlns:a16="http://schemas.microsoft.com/office/drawing/2014/main" id="{68E11B92-75F6-9FE9-2BFD-A503A210A7BE}"/>
                </a:ext>
              </a:extLst>
            </p:cNvPr>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331;p124">
              <a:extLst>
                <a:ext uri="{FF2B5EF4-FFF2-40B4-BE49-F238E27FC236}">
                  <a16:creationId xmlns:a16="http://schemas.microsoft.com/office/drawing/2014/main" id="{5627C606-C193-6CFC-D23A-6D4F181D9BA4}"/>
                </a:ext>
              </a:extLst>
            </p:cNvPr>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332;p124">
              <a:extLst>
                <a:ext uri="{FF2B5EF4-FFF2-40B4-BE49-F238E27FC236}">
                  <a16:creationId xmlns:a16="http://schemas.microsoft.com/office/drawing/2014/main" id="{00EFBCC0-79A2-E2DA-55D9-C708EEA74631}"/>
                </a:ext>
              </a:extLst>
            </p:cNvPr>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333;p124">
              <a:extLst>
                <a:ext uri="{FF2B5EF4-FFF2-40B4-BE49-F238E27FC236}">
                  <a16:creationId xmlns:a16="http://schemas.microsoft.com/office/drawing/2014/main" id="{F17BB158-AE0A-FC01-5CB7-72A2106C7896}"/>
                </a:ext>
              </a:extLst>
            </p:cNvPr>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334;p124">
              <a:extLst>
                <a:ext uri="{FF2B5EF4-FFF2-40B4-BE49-F238E27FC236}">
                  <a16:creationId xmlns:a16="http://schemas.microsoft.com/office/drawing/2014/main" id="{E7E5864A-0430-F587-41E0-FDC5091EEF3B}"/>
                </a:ext>
              </a:extLst>
            </p:cNvPr>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335;p124">
              <a:extLst>
                <a:ext uri="{FF2B5EF4-FFF2-40B4-BE49-F238E27FC236}">
                  <a16:creationId xmlns:a16="http://schemas.microsoft.com/office/drawing/2014/main" id="{F61C1074-34E6-6E32-65F7-19A07BE3F0EE}"/>
                </a:ext>
              </a:extLst>
            </p:cNvPr>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336;p124">
              <a:extLst>
                <a:ext uri="{FF2B5EF4-FFF2-40B4-BE49-F238E27FC236}">
                  <a16:creationId xmlns:a16="http://schemas.microsoft.com/office/drawing/2014/main" id="{9DE832A1-723E-9834-63C2-3F652ACD3E7C}"/>
                </a:ext>
              </a:extLst>
            </p:cNvPr>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337;p124">
              <a:extLst>
                <a:ext uri="{FF2B5EF4-FFF2-40B4-BE49-F238E27FC236}">
                  <a16:creationId xmlns:a16="http://schemas.microsoft.com/office/drawing/2014/main" id="{A1B847CE-B403-E554-95F0-299A207788DD}"/>
                </a:ext>
              </a:extLst>
            </p:cNvPr>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338;p124">
              <a:extLst>
                <a:ext uri="{FF2B5EF4-FFF2-40B4-BE49-F238E27FC236}">
                  <a16:creationId xmlns:a16="http://schemas.microsoft.com/office/drawing/2014/main" id="{359753B9-E85B-372A-A153-D5FF13F4A2E4}"/>
                </a:ext>
              </a:extLst>
            </p:cNvPr>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3339;p124">
              <a:extLst>
                <a:ext uri="{FF2B5EF4-FFF2-40B4-BE49-F238E27FC236}">
                  <a16:creationId xmlns:a16="http://schemas.microsoft.com/office/drawing/2014/main" id="{06E9F305-6E79-AEBE-1531-D14C84ED0922}"/>
                </a:ext>
              </a:extLst>
            </p:cNvPr>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3340;p124">
              <a:extLst>
                <a:ext uri="{FF2B5EF4-FFF2-40B4-BE49-F238E27FC236}">
                  <a16:creationId xmlns:a16="http://schemas.microsoft.com/office/drawing/2014/main" id="{DF4B69C9-6AFC-77B6-2894-2A2A69E5A220}"/>
                </a:ext>
              </a:extLst>
            </p:cNvPr>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3341;p124">
              <a:extLst>
                <a:ext uri="{FF2B5EF4-FFF2-40B4-BE49-F238E27FC236}">
                  <a16:creationId xmlns:a16="http://schemas.microsoft.com/office/drawing/2014/main" id="{BE3C7FC8-FF11-9484-913F-2960DE550D3F}"/>
                </a:ext>
              </a:extLst>
            </p:cNvPr>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3342;p124">
              <a:extLst>
                <a:ext uri="{FF2B5EF4-FFF2-40B4-BE49-F238E27FC236}">
                  <a16:creationId xmlns:a16="http://schemas.microsoft.com/office/drawing/2014/main" id="{074DFA89-4B04-7752-35E5-6508011AA0EC}"/>
                </a:ext>
              </a:extLst>
            </p:cNvPr>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3343;p124">
              <a:extLst>
                <a:ext uri="{FF2B5EF4-FFF2-40B4-BE49-F238E27FC236}">
                  <a16:creationId xmlns:a16="http://schemas.microsoft.com/office/drawing/2014/main" id="{F7A75B81-BBC1-3F05-F6A1-4311963417D2}"/>
                </a:ext>
              </a:extLst>
            </p:cNvPr>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3344;p124">
              <a:extLst>
                <a:ext uri="{FF2B5EF4-FFF2-40B4-BE49-F238E27FC236}">
                  <a16:creationId xmlns:a16="http://schemas.microsoft.com/office/drawing/2014/main" id="{E38E83CC-0A5B-A3EF-435F-CE203322EDB3}"/>
                </a:ext>
              </a:extLst>
            </p:cNvPr>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3345;p124">
              <a:extLst>
                <a:ext uri="{FF2B5EF4-FFF2-40B4-BE49-F238E27FC236}">
                  <a16:creationId xmlns:a16="http://schemas.microsoft.com/office/drawing/2014/main" id="{4D1E22E8-FC9B-F796-D378-94DCC26D9E1C}"/>
                </a:ext>
              </a:extLst>
            </p:cNvPr>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3346;p124">
              <a:extLst>
                <a:ext uri="{FF2B5EF4-FFF2-40B4-BE49-F238E27FC236}">
                  <a16:creationId xmlns:a16="http://schemas.microsoft.com/office/drawing/2014/main" id="{6A76249A-DB47-26D6-1554-22AFB9AE6B02}"/>
                </a:ext>
              </a:extLst>
            </p:cNvPr>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3347;p124">
              <a:extLst>
                <a:ext uri="{FF2B5EF4-FFF2-40B4-BE49-F238E27FC236}">
                  <a16:creationId xmlns:a16="http://schemas.microsoft.com/office/drawing/2014/main" id="{9E8BEA17-54DB-7A49-D2E2-6831BBD9408A}"/>
                </a:ext>
              </a:extLst>
            </p:cNvPr>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3348;p124">
              <a:extLst>
                <a:ext uri="{FF2B5EF4-FFF2-40B4-BE49-F238E27FC236}">
                  <a16:creationId xmlns:a16="http://schemas.microsoft.com/office/drawing/2014/main" id="{AEDFF396-6A8A-E98D-F85C-95CC2FD67493}"/>
                </a:ext>
              </a:extLst>
            </p:cNvPr>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3349;p124">
              <a:extLst>
                <a:ext uri="{FF2B5EF4-FFF2-40B4-BE49-F238E27FC236}">
                  <a16:creationId xmlns:a16="http://schemas.microsoft.com/office/drawing/2014/main" id="{08227606-629F-6C55-CA2B-EDC4EAE220CF}"/>
                </a:ext>
              </a:extLst>
            </p:cNvPr>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3350;p124">
              <a:extLst>
                <a:ext uri="{FF2B5EF4-FFF2-40B4-BE49-F238E27FC236}">
                  <a16:creationId xmlns:a16="http://schemas.microsoft.com/office/drawing/2014/main" id="{6557FE4C-DE81-6AF9-86D9-9C6702A27783}"/>
                </a:ext>
              </a:extLst>
            </p:cNvPr>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3351;p124">
              <a:extLst>
                <a:ext uri="{FF2B5EF4-FFF2-40B4-BE49-F238E27FC236}">
                  <a16:creationId xmlns:a16="http://schemas.microsoft.com/office/drawing/2014/main" id="{964A7CB8-8761-4EBC-2CFD-0891B43A8B1B}"/>
                </a:ext>
              </a:extLst>
            </p:cNvPr>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3352;p124">
              <a:extLst>
                <a:ext uri="{FF2B5EF4-FFF2-40B4-BE49-F238E27FC236}">
                  <a16:creationId xmlns:a16="http://schemas.microsoft.com/office/drawing/2014/main" id="{9F9E25AF-178F-907E-226B-2E8BA05AC4D7}"/>
                </a:ext>
              </a:extLst>
            </p:cNvPr>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3353;p124">
              <a:extLst>
                <a:ext uri="{FF2B5EF4-FFF2-40B4-BE49-F238E27FC236}">
                  <a16:creationId xmlns:a16="http://schemas.microsoft.com/office/drawing/2014/main" id="{0F05702E-6C19-DEA1-FDA3-FB56C5FAD4A4}"/>
                </a:ext>
              </a:extLst>
            </p:cNvPr>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3354;p124">
              <a:extLst>
                <a:ext uri="{FF2B5EF4-FFF2-40B4-BE49-F238E27FC236}">
                  <a16:creationId xmlns:a16="http://schemas.microsoft.com/office/drawing/2014/main" id="{61DF508B-AA44-D77C-CE64-A952F432CCEE}"/>
                </a:ext>
              </a:extLst>
            </p:cNvPr>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3355;p124">
              <a:extLst>
                <a:ext uri="{FF2B5EF4-FFF2-40B4-BE49-F238E27FC236}">
                  <a16:creationId xmlns:a16="http://schemas.microsoft.com/office/drawing/2014/main" id="{79ECD7FB-A4E5-8B49-2341-DF5C0EA438B8}"/>
                </a:ext>
              </a:extLst>
            </p:cNvPr>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3356;p124">
              <a:extLst>
                <a:ext uri="{FF2B5EF4-FFF2-40B4-BE49-F238E27FC236}">
                  <a16:creationId xmlns:a16="http://schemas.microsoft.com/office/drawing/2014/main" id="{59F34848-B43C-A875-B760-8A67B14E3FAD}"/>
                </a:ext>
              </a:extLst>
            </p:cNvPr>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3357;p124">
              <a:extLst>
                <a:ext uri="{FF2B5EF4-FFF2-40B4-BE49-F238E27FC236}">
                  <a16:creationId xmlns:a16="http://schemas.microsoft.com/office/drawing/2014/main" id="{2B49304E-3A09-32D6-7064-19595E1BEFE2}"/>
                </a:ext>
              </a:extLst>
            </p:cNvPr>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3358;p124">
              <a:extLst>
                <a:ext uri="{FF2B5EF4-FFF2-40B4-BE49-F238E27FC236}">
                  <a16:creationId xmlns:a16="http://schemas.microsoft.com/office/drawing/2014/main" id="{9A5ADF76-027A-063F-2EE3-3920E17E3A4D}"/>
                </a:ext>
              </a:extLst>
            </p:cNvPr>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3359;p124">
              <a:extLst>
                <a:ext uri="{FF2B5EF4-FFF2-40B4-BE49-F238E27FC236}">
                  <a16:creationId xmlns:a16="http://schemas.microsoft.com/office/drawing/2014/main" id="{ED5DD0C6-6C5C-D272-D161-784AD1743166}"/>
                </a:ext>
              </a:extLst>
            </p:cNvPr>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3360;p124">
              <a:extLst>
                <a:ext uri="{FF2B5EF4-FFF2-40B4-BE49-F238E27FC236}">
                  <a16:creationId xmlns:a16="http://schemas.microsoft.com/office/drawing/2014/main" id="{20DBCE42-EF7A-DB05-C5CA-338AFC26BD37}"/>
                </a:ext>
              </a:extLst>
            </p:cNvPr>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3361;p124">
              <a:extLst>
                <a:ext uri="{FF2B5EF4-FFF2-40B4-BE49-F238E27FC236}">
                  <a16:creationId xmlns:a16="http://schemas.microsoft.com/office/drawing/2014/main" id="{C0D4C730-67A3-CD19-75DD-A6D0F8F765F3}"/>
                </a:ext>
              </a:extLst>
            </p:cNvPr>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3362;p124">
              <a:extLst>
                <a:ext uri="{FF2B5EF4-FFF2-40B4-BE49-F238E27FC236}">
                  <a16:creationId xmlns:a16="http://schemas.microsoft.com/office/drawing/2014/main" id="{E28AA125-A490-BC3F-ABA9-CD88A2D62FB3}"/>
                </a:ext>
              </a:extLst>
            </p:cNvPr>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3363;p124">
              <a:extLst>
                <a:ext uri="{FF2B5EF4-FFF2-40B4-BE49-F238E27FC236}">
                  <a16:creationId xmlns:a16="http://schemas.microsoft.com/office/drawing/2014/main" id="{E0096457-B633-68F5-E7ED-9D46DEFE83A9}"/>
                </a:ext>
              </a:extLst>
            </p:cNvPr>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3364;p124">
              <a:extLst>
                <a:ext uri="{FF2B5EF4-FFF2-40B4-BE49-F238E27FC236}">
                  <a16:creationId xmlns:a16="http://schemas.microsoft.com/office/drawing/2014/main" id="{EAD53A7E-0FE9-9934-E16C-49D1C25D25D3}"/>
                </a:ext>
              </a:extLst>
            </p:cNvPr>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3365;p124">
              <a:extLst>
                <a:ext uri="{FF2B5EF4-FFF2-40B4-BE49-F238E27FC236}">
                  <a16:creationId xmlns:a16="http://schemas.microsoft.com/office/drawing/2014/main" id="{B4BE77A8-B8BD-27CC-E95D-072047B549FA}"/>
                </a:ext>
              </a:extLst>
            </p:cNvPr>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3366;p124">
              <a:extLst>
                <a:ext uri="{FF2B5EF4-FFF2-40B4-BE49-F238E27FC236}">
                  <a16:creationId xmlns:a16="http://schemas.microsoft.com/office/drawing/2014/main" id="{3579F9CE-349A-FB98-6F0D-301A84F7A83C}"/>
                </a:ext>
              </a:extLst>
            </p:cNvPr>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3367;p124">
              <a:extLst>
                <a:ext uri="{FF2B5EF4-FFF2-40B4-BE49-F238E27FC236}">
                  <a16:creationId xmlns:a16="http://schemas.microsoft.com/office/drawing/2014/main" id="{E94B6D9C-E63F-FC8E-4C26-B4CFE22212BE}"/>
                </a:ext>
              </a:extLst>
            </p:cNvPr>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3368;p124">
              <a:extLst>
                <a:ext uri="{FF2B5EF4-FFF2-40B4-BE49-F238E27FC236}">
                  <a16:creationId xmlns:a16="http://schemas.microsoft.com/office/drawing/2014/main" id="{50FA6BEC-8747-7683-469A-7B49D48B329E}"/>
                </a:ext>
              </a:extLst>
            </p:cNvPr>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3369;p124">
              <a:extLst>
                <a:ext uri="{FF2B5EF4-FFF2-40B4-BE49-F238E27FC236}">
                  <a16:creationId xmlns:a16="http://schemas.microsoft.com/office/drawing/2014/main" id="{B759DE50-FF14-8F3D-8113-AE51E44C51AA}"/>
                </a:ext>
              </a:extLst>
            </p:cNvPr>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3370;p124">
              <a:extLst>
                <a:ext uri="{FF2B5EF4-FFF2-40B4-BE49-F238E27FC236}">
                  <a16:creationId xmlns:a16="http://schemas.microsoft.com/office/drawing/2014/main" id="{8521E1CF-20A8-F7AC-CF27-87BAF71FD88E}"/>
                </a:ext>
              </a:extLst>
            </p:cNvPr>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3371;p124">
              <a:extLst>
                <a:ext uri="{FF2B5EF4-FFF2-40B4-BE49-F238E27FC236}">
                  <a16:creationId xmlns:a16="http://schemas.microsoft.com/office/drawing/2014/main" id="{9B7FA462-F75C-248E-BF35-45EC4F207A42}"/>
                </a:ext>
              </a:extLst>
            </p:cNvPr>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3372;p124">
              <a:extLst>
                <a:ext uri="{FF2B5EF4-FFF2-40B4-BE49-F238E27FC236}">
                  <a16:creationId xmlns:a16="http://schemas.microsoft.com/office/drawing/2014/main" id="{BEED57F3-A2A8-AAA4-16A2-04C69DDAF38B}"/>
                </a:ext>
              </a:extLst>
            </p:cNvPr>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3373;p124">
              <a:extLst>
                <a:ext uri="{FF2B5EF4-FFF2-40B4-BE49-F238E27FC236}">
                  <a16:creationId xmlns:a16="http://schemas.microsoft.com/office/drawing/2014/main" id="{485A167C-011C-90AE-1E92-BE10A7175D30}"/>
                </a:ext>
              </a:extLst>
            </p:cNvPr>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3374;p124">
              <a:extLst>
                <a:ext uri="{FF2B5EF4-FFF2-40B4-BE49-F238E27FC236}">
                  <a16:creationId xmlns:a16="http://schemas.microsoft.com/office/drawing/2014/main" id="{7A90CF7B-4986-3F15-DE1E-E921FE8BBA5E}"/>
                </a:ext>
              </a:extLst>
            </p:cNvPr>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3375;p124">
              <a:extLst>
                <a:ext uri="{FF2B5EF4-FFF2-40B4-BE49-F238E27FC236}">
                  <a16:creationId xmlns:a16="http://schemas.microsoft.com/office/drawing/2014/main" id="{B4C2F0A1-6F9E-EA1F-3A85-EBB3CB170DFE}"/>
                </a:ext>
              </a:extLst>
            </p:cNvPr>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3376;p124">
              <a:extLst>
                <a:ext uri="{FF2B5EF4-FFF2-40B4-BE49-F238E27FC236}">
                  <a16:creationId xmlns:a16="http://schemas.microsoft.com/office/drawing/2014/main" id="{4EF32897-7DE4-9CF0-BA8B-3CF9EC487D61}"/>
                </a:ext>
              </a:extLst>
            </p:cNvPr>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3377;p124">
              <a:extLst>
                <a:ext uri="{FF2B5EF4-FFF2-40B4-BE49-F238E27FC236}">
                  <a16:creationId xmlns:a16="http://schemas.microsoft.com/office/drawing/2014/main" id="{5F5D3BEE-F392-3867-1FB0-3BA3B44D394A}"/>
                </a:ext>
              </a:extLst>
            </p:cNvPr>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3378;p124">
              <a:extLst>
                <a:ext uri="{FF2B5EF4-FFF2-40B4-BE49-F238E27FC236}">
                  <a16:creationId xmlns:a16="http://schemas.microsoft.com/office/drawing/2014/main" id="{3B1D0D46-E3E1-88CF-1625-F51A74B056D7}"/>
                </a:ext>
              </a:extLst>
            </p:cNvPr>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3379;p124">
              <a:extLst>
                <a:ext uri="{FF2B5EF4-FFF2-40B4-BE49-F238E27FC236}">
                  <a16:creationId xmlns:a16="http://schemas.microsoft.com/office/drawing/2014/main" id="{2D3370EB-1C49-C360-682E-CB1F0D79515F}"/>
                </a:ext>
              </a:extLst>
            </p:cNvPr>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3380;p124">
              <a:extLst>
                <a:ext uri="{FF2B5EF4-FFF2-40B4-BE49-F238E27FC236}">
                  <a16:creationId xmlns:a16="http://schemas.microsoft.com/office/drawing/2014/main" id="{9AC63E24-E57B-058E-7AAC-FE37F21ABCF4}"/>
                </a:ext>
              </a:extLst>
            </p:cNvPr>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3381;p124">
              <a:extLst>
                <a:ext uri="{FF2B5EF4-FFF2-40B4-BE49-F238E27FC236}">
                  <a16:creationId xmlns:a16="http://schemas.microsoft.com/office/drawing/2014/main" id="{9582F058-53E9-39C2-FB71-C755BE934A27}"/>
                </a:ext>
              </a:extLst>
            </p:cNvPr>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3382;p124">
              <a:extLst>
                <a:ext uri="{FF2B5EF4-FFF2-40B4-BE49-F238E27FC236}">
                  <a16:creationId xmlns:a16="http://schemas.microsoft.com/office/drawing/2014/main" id="{07799EBE-6FAD-69E0-9243-6607EC8B7236}"/>
                </a:ext>
              </a:extLst>
            </p:cNvPr>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3383;p124">
              <a:extLst>
                <a:ext uri="{FF2B5EF4-FFF2-40B4-BE49-F238E27FC236}">
                  <a16:creationId xmlns:a16="http://schemas.microsoft.com/office/drawing/2014/main" id="{F7CFB742-CEA9-58B2-A007-C0B6282C72C5}"/>
                </a:ext>
              </a:extLst>
            </p:cNvPr>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3384;p124">
              <a:extLst>
                <a:ext uri="{FF2B5EF4-FFF2-40B4-BE49-F238E27FC236}">
                  <a16:creationId xmlns:a16="http://schemas.microsoft.com/office/drawing/2014/main" id="{DBC46E74-852A-E6E4-9EBE-0C4DBE73D5DC}"/>
                </a:ext>
              </a:extLst>
            </p:cNvPr>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3385;p124">
              <a:extLst>
                <a:ext uri="{FF2B5EF4-FFF2-40B4-BE49-F238E27FC236}">
                  <a16:creationId xmlns:a16="http://schemas.microsoft.com/office/drawing/2014/main" id="{040AB83C-015A-903A-B984-3ADFB2328D1A}"/>
                </a:ext>
              </a:extLst>
            </p:cNvPr>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3386;p124">
              <a:extLst>
                <a:ext uri="{FF2B5EF4-FFF2-40B4-BE49-F238E27FC236}">
                  <a16:creationId xmlns:a16="http://schemas.microsoft.com/office/drawing/2014/main" id="{4766D1F5-5931-CC3D-F783-C74418540C87}"/>
                </a:ext>
              </a:extLst>
            </p:cNvPr>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3387;p124">
              <a:extLst>
                <a:ext uri="{FF2B5EF4-FFF2-40B4-BE49-F238E27FC236}">
                  <a16:creationId xmlns:a16="http://schemas.microsoft.com/office/drawing/2014/main" id="{0F0C564A-0413-B876-0498-6A98859117DB}"/>
                </a:ext>
              </a:extLst>
            </p:cNvPr>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3388;p124">
              <a:extLst>
                <a:ext uri="{FF2B5EF4-FFF2-40B4-BE49-F238E27FC236}">
                  <a16:creationId xmlns:a16="http://schemas.microsoft.com/office/drawing/2014/main" id="{DCACD091-1275-C6FE-8EA6-E6330CD5FA7F}"/>
                </a:ext>
              </a:extLst>
            </p:cNvPr>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3389;p124">
              <a:extLst>
                <a:ext uri="{FF2B5EF4-FFF2-40B4-BE49-F238E27FC236}">
                  <a16:creationId xmlns:a16="http://schemas.microsoft.com/office/drawing/2014/main" id="{411E45D0-0104-07BD-D108-DFD50B8DD724}"/>
                </a:ext>
              </a:extLst>
            </p:cNvPr>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3390;p124">
              <a:extLst>
                <a:ext uri="{FF2B5EF4-FFF2-40B4-BE49-F238E27FC236}">
                  <a16:creationId xmlns:a16="http://schemas.microsoft.com/office/drawing/2014/main" id="{06FCC8BB-887A-A96A-F8EF-9BC76EEFFCD6}"/>
                </a:ext>
              </a:extLst>
            </p:cNvPr>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3391;p124">
              <a:extLst>
                <a:ext uri="{FF2B5EF4-FFF2-40B4-BE49-F238E27FC236}">
                  <a16:creationId xmlns:a16="http://schemas.microsoft.com/office/drawing/2014/main" id="{835F446B-638F-626A-6AEB-CBB523C41979}"/>
                </a:ext>
              </a:extLst>
            </p:cNvPr>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3392;p124">
              <a:extLst>
                <a:ext uri="{FF2B5EF4-FFF2-40B4-BE49-F238E27FC236}">
                  <a16:creationId xmlns:a16="http://schemas.microsoft.com/office/drawing/2014/main" id="{E28CBEE4-99BE-1C5E-8CFB-7D996643CDED}"/>
                </a:ext>
              </a:extLst>
            </p:cNvPr>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3393;p124">
              <a:extLst>
                <a:ext uri="{FF2B5EF4-FFF2-40B4-BE49-F238E27FC236}">
                  <a16:creationId xmlns:a16="http://schemas.microsoft.com/office/drawing/2014/main" id="{2C0EBBAB-2C03-D7B3-021B-2C3FFC4DD2EC}"/>
                </a:ext>
              </a:extLst>
            </p:cNvPr>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3394;p124">
              <a:extLst>
                <a:ext uri="{FF2B5EF4-FFF2-40B4-BE49-F238E27FC236}">
                  <a16:creationId xmlns:a16="http://schemas.microsoft.com/office/drawing/2014/main" id="{3DB1E8B2-C18B-93AF-64DC-D51D806011ED}"/>
                </a:ext>
              </a:extLst>
            </p:cNvPr>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3395;p124">
              <a:extLst>
                <a:ext uri="{FF2B5EF4-FFF2-40B4-BE49-F238E27FC236}">
                  <a16:creationId xmlns:a16="http://schemas.microsoft.com/office/drawing/2014/main" id="{147400C2-250F-2096-B7E0-750B71184E2F}"/>
                </a:ext>
              </a:extLst>
            </p:cNvPr>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3396;p124">
              <a:extLst>
                <a:ext uri="{FF2B5EF4-FFF2-40B4-BE49-F238E27FC236}">
                  <a16:creationId xmlns:a16="http://schemas.microsoft.com/office/drawing/2014/main" id="{2F34D227-30B4-9984-6F84-A32B16647287}"/>
                </a:ext>
              </a:extLst>
            </p:cNvPr>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3397;p124">
              <a:extLst>
                <a:ext uri="{FF2B5EF4-FFF2-40B4-BE49-F238E27FC236}">
                  <a16:creationId xmlns:a16="http://schemas.microsoft.com/office/drawing/2014/main" id="{92787B97-63FF-D43B-C594-482CFFE797FA}"/>
                </a:ext>
              </a:extLst>
            </p:cNvPr>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3398;p124">
              <a:extLst>
                <a:ext uri="{FF2B5EF4-FFF2-40B4-BE49-F238E27FC236}">
                  <a16:creationId xmlns:a16="http://schemas.microsoft.com/office/drawing/2014/main" id="{CBE409EC-BF41-50C2-100F-E344E9E6F8B6}"/>
                </a:ext>
              </a:extLst>
            </p:cNvPr>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3399;p124">
              <a:extLst>
                <a:ext uri="{FF2B5EF4-FFF2-40B4-BE49-F238E27FC236}">
                  <a16:creationId xmlns:a16="http://schemas.microsoft.com/office/drawing/2014/main" id="{4F7FAC52-D646-C523-1F61-AF5BCEEAEB46}"/>
                </a:ext>
              </a:extLst>
            </p:cNvPr>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3400;p124">
              <a:extLst>
                <a:ext uri="{FF2B5EF4-FFF2-40B4-BE49-F238E27FC236}">
                  <a16:creationId xmlns:a16="http://schemas.microsoft.com/office/drawing/2014/main" id="{A14FF6AB-788C-F3F1-4111-4D59CEB36C8D}"/>
                </a:ext>
              </a:extLst>
            </p:cNvPr>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3401;p124">
              <a:extLst>
                <a:ext uri="{FF2B5EF4-FFF2-40B4-BE49-F238E27FC236}">
                  <a16:creationId xmlns:a16="http://schemas.microsoft.com/office/drawing/2014/main" id="{6D09109A-B142-E3D2-9408-B2F86C70D4EC}"/>
                </a:ext>
              </a:extLst>
            </p:cNvPr>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3402;p124">
              <a:extLst>
                <a:ext uri="{FF2B5EF4-FFF2-40B4-BE49-F238E27FC236}">
                  <a16:creationId xmlns:a16="http://schemas.microsoft.com/office/drawing/2014/main" id="{AF18A991-D3B0-229B-FDBD-0EE9D78F6F2D}"/>
                </a:ext>
              </a:extLst>
            </p:cNvPr>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3403;p124">
              <a:extLst>
                <a:ext uri="{FF2B5EF4-FFF2-40B4-BE49-F238E27FC236}">
                  <a16:creationId xmlns:a16="http://schemas.microsoft.com/office/drawing/2014/main" id="{5483558C-024E-E069-C27E-D001BE5E0A7B}"/>
                </a:ext>
              </a:extLst>
            </p:cNvPr>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3404;p124">
              <a:extLst>
                <a:ext uri="{FF2B5EF4-FFF2-40B4-BE49-F238E27FC236}">
                  <a16:creationId xmlns:a16="http://schemas.microsoft.com/office/drawing/2014/main" id="{2FDAF102-68D8-CA06-D0CA-EBD42512F25B}"/>
                </a:ext>
              </a:extLst>
            </p:cNvPr>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3405;p124">
              <a:extLst>
                <a:ext uri="{FF2B5EF4-FFF2-40B4-BE49-F238E27FC236}">
                  <a16:creationId xmlns:a16="http://schemas.microsoft.com/office/drawing/2014/main" id="{2F4B9309-C0B5-4960-23D2-C4EC95F3828F}"/>
                </a:ext>
              </a:extLst>
            </p:cNvPr>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3406;p124">
              <a:extLst>
                <a:ext uri="{FF2B5EF4-FFF2-40B4-BE49-F238E27FC236}">
                  <a16:creationId xmlns:a16="http://schemas.microsoft.com/office/drawing/2014/main" id="{D0B2BD63-2380-FF9A-3727-86CE9E95098B}"/>
                </a:ext>
              </a:extLst>
            </p:cNvPr>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3407;p124">
              <a:extLst>
                <a:ext uri="{FF2B5EF4-FFF2-40B4-BE49-F238E27FC236}">
                  <a16:creationId xmlns:a16="http://schemas.microsoft.com/office/drawing/2014/main" id="{BA7D3F3F-81DE-ED7B-B1F9-FD1B609FCA8E}"/>
                </a:ext>
              </a:extLst>
            </p:cNvPr>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3408;p124">
              <a:extLst>
                <a:ext uri="{FF2B5EF4-FFF2-40B4-BE49-F238E27FC236}">
                  <a16:creationId xmlns:a16="http://schemas.microsoft.com/office/drawing/2014/main" id="{849EB108-11CD-D0FB-6872-638FCD8EFC58}"/>
                </a:ext>
              </a:extLst>
            </p:cNvPr>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3409;p124">
              <a:extLst>
                <a:ext uri="{FF2B5EF4-FFF2-40B4-BE49-F238E27FC236}">
                  <a16:creationId xmlns:a16="http://schemas.microsoft.com/office/drawing/2014/main" id="{2113B1AD-9D45-762D-EB30-C536276904ED}"/>
                </a:ext>
              </a:extLst>
            </p:cNvPr>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3410;p124">
              <a:extLst>
                <a:ext uri="{FF2B5EF4-FFF2-40B4-BE49-F238E27FC236}">
                  <a16:creationId xmlns:a16="http://schemas.microsoft.com/office/drawing/2014/main" id="{CB01F47C-8005-959D-2FF3-0181403793A0}"/>
                </a:ext>
              </a:extLst>
            </p:cNvPr>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3411;p124">
              <a:extLst>
                <a:ext uri="{FF2B5EF4-FFF2-40B4-BE49-F238E27FC236}">
                  <a16:creationId xmlns:a16="http://schemas.microsoft.com/office/drawing/2014/main" id="{1945042F-2AA9-2BAE-BB25-BEB7FEAA86BA}"/>
                </a:ext>
              </a:extLst>
            </p:cNvPr>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3412;p124">
              <a:extLst>
                <a:ext uri="{FF2B5EF4-FFF2-40B4-BE49-F238E27FC236}">
                  <a16:creationId xmlns:a16="http://schemas.microsoft.com/office/drawing/2014/main" id="{16549537-134A-2ED3-7B76-7AFCA2AB7A23}"/>
                </a:ext>
              </a:extLst>
            </p:cNvPr>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3413;p124">
              <a:extLst>
                <a:ext uri="{FF2B5EF4-FFF2-40B4-BE49-F238E27FC236}">
                  <a16:creationId xmlns:a16="http://schemas.microsoft.com/office/drawing/2014/main" id="{16470A67-96EA-4F54-6D72-8E213CC49AE7}"/>
                </a:ext>
              </a:extLst>
            </p:cNvPr>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3414;p124">
              <a:extLst>
                <a:ext uri="{FF2B5EF4-FFF2-40B4-BE49-F238E27FC236}">
                  <a16:creationId xmlns:a16="http://schemas.microsoft.com/office/drawing/2014/main" id="{2A6B79A7-381C-8C31-A651-3DB2F46FFC17}"/>
                </a:ext>
              </a:extLst>
            </p:cNvPr>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3415;p124">
              <a:extLst>
                <a:ext uri="{FF2B5EF4-FFF2-40B4-BE49-F238E27FC236}">
                  <a16:creationId xmlns:a16="http://schemas.microsoft.com/office/drawing/2014/main" id="{AEC1BE50-9F04-A5DF-354E-4EA1EE74B63E}"/>
                </a:ext>
              </a:extLst>
            </p:cNvPr>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3416;p124">
              <a:extLst>
                <a:ext uri="{FF2B5EF4-FFF2-40B4-BE49-F238E27FC236}">
                  <a16:creationId xmlns:a16="http://schemas.microsoft.com/office/drawing/2014/main" id="{CBB4F2F2-9296-4647-093B-7A6C4CF11665}"/>
                </a:ext>
              </a:extLst>
            </p:cNvPr>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3417;p124">
              <a:extLst>
                <a:ext uri="{FF2B5EF4-FFF2-40B4-BE49-F238E27FC236}">
                  <a16:creationId xmlns:a16="http://schemas.microsoft.com/office/drawing/2014/main" id="{3108B7F1-15F0-4698-F8FB-D26793D0FD27}"/>
                </a:ext>
              </a:extLst>
            </p:cNvPr>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3418;p124">
              <a:extLst>
                <a:ext uri="{FF2B5EF4-FFF2-40B4-BE49-F238E27FC236}">
                  <a16:creationId xmlns:a16="http://schemas.microsoft.com/office/drawing/2014/main" id="{A5E0707C-6B21-2E40-B06D-A3F0B124CFCE}"/>
                </a:ext>
              </a:extLst>
            </p:cNvPr>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3419;p124">
              <a:extLst>
                <a:ext uri="{FF2B5EF4-FFF2-40B4-BE49-F238E27FC236}">
                  <a16:creationId xmlns:a16="http://schemas.microsoft.com/office/drawing/2014/main" id="{8FD284D5-B40C-F34C-8B52-ADBBEBFD5F0B}"/>
                </a:ext>
              </a:extLst>
            </p:cNvPr>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3420;p124">
              <a:extLst>
                <a:ext uri="{FF2B5EF4-FFF2-40B4-BE49-F238E27FC236}">
                  <a16:creationId xmlns:a16="http://schemas.microsoft.com/office/drawing/2014/main" id="{E2E22E84-3B63-3DF8-2152-9AE92B157050}"/>
                </a:ext>
              </a:extLst>
            </p:cNvPr>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3421;p124">
              <a:extLst>
                <a:ext uri="{FF2B5EF4-FFF2-40B4-BE49-F238E27FC236}">
                  <a16:creationId xmlns:a16="http://schemas.microsoft.com/office/drawing/2014/main" id="{BAE7CE42-05AF-F5D9-A36C-F4D01DF73646}"/>
                </a:ext>
              </a:extLst>
            </p:cNvPr>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3422;p124">
              <a:extLst>
                <a:ext uri="{FF2B5EF4-FFF2-40B4-BE49-F238E27FC236}">
                  <a16:creationId xmlns:a16="http://schemas.microsoft.com/office/drawing/2014/main" id="{4C14D6BB-B9C6-79CA-46D3-2C995048122A}"/>
                </a:ext>
              </a:extLst>
            </p:cNvPr>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3423;p124">
              <a:extLst>
                <a:ext uri="{FF2B5EF4-FFF2-40B4-BE49-F238E27FC236}">
                  <a16:creationId xmlns:a16="http://schemas.microsoft.com/office/drawing/2014/main" id="{1A06C48B-14AD-8D5D-FFF6-36B4D75C54D8}"/>
                </a:ext>
              </a:extLst>
            </p:cNvPr>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3424;p124">
              <a:extLst>
                <a:ext uri="{FF2B5EF4-FFF2-40B4-BE49-F238E27FC236}">
                  <a16:creationId xmlns:a16="http://schemas.microsoft.com/office/drawing/2014/main" id="{72557D63-EEB4-EAC2-372C-8FE3802DB248}"/>
                </a:ext>
              </a:extLst>
            </p:cNvPr>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3425;p124">
              <a:extLst>
                <a:ext uri="{FF2B5EF4-FFF2-40B4-BE49-F238E27FC236}">
                  <a16:creationId xmlns:a16="http://schemas.microsoft.com/office/drawing/2014/main" id="{DA4F25EE-DA86-1440-DD1E-C3E464152AD4}"/>
                </a:ext>
              </a:extLst>
            </p:cNvPr>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3426;p124">
              <a:extLst>
                <a:ext uri="{FF2B5EF4-FFF2-40B4-BE49-F238E27FC236}">
                  <a16:creationId xmlns:a16="http://schemas.microsoft.com/office/drawing/2014/main" id="{396B7739-35D8-CBD1-8F2F-41D65893503C}"/>
                </a:ext>
              </a:extLst>
            </p:cNvPr>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3427;p124">
              <a:extLst>
                <a:ext uri="{FF2B5EF4-FFF2-40B4-BE49-F238E27FC236}">
                  <a16:creationId xmlns:a16="http://schemas.microsoft.com/office/drawing/2014/main" id="{7727218B-7D0D-0CD0-B81B-5CA4E170B648}"/>
                </a:ext>
              </a:extLst>
            </p:cNvPr>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3428;p124">
              <a:extLst>
                <a:ext uri="{FF2B5EF4-FFF2-40B4-BE49-F238E27FC236}">
                  <a16:creationId xmlns:a16="http://schemas.microsoft.com/office/drawing/2014/main" id="{9E4662E6-B2C6-D956-A510-EAC08A8D176C}"/>
                </a:ext>
              </a:extLst>
            </p:cNvPr>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3429;p124">
              <a:extLst>
                <a:ext uri="{FF2B5EF4-FFF2-40B4-BE49-F238E27FC236}">
                  <a16:creationId xmlns:a16="http://schemas.microsoft.com/office/drawing/2014/main" id="{AB3201B3-552B-993D-65BC-6D03C1DBA087}"/>
                </a:ext>
              </a:extLst>
            </p:cNvPr>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3430;p124">
              <a:extLst>
                <a:ext uri="{FF2B5EF4-FFF2-40B4-BE49-F238E27FC236}">
                  <a16:creationId xmlns:a16="http://schemas.microsoft.com/office/drawing/2014/main" id="{536FAEC9-7F85-D57B-0FE2-9F4EF34632E4}"/>
                </a:ext>
              </a:extLst>
            </p:cNvPr>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3431;p124">
              <a:extLst>
                <a:ext uri="{FF2B5EF4-FFF2-40B4-BE49-F238E27FC236}">
                  <a16:creationId xmlns:a16="http://schemas.microsoft.com/office/drawing/2014/main" id="{3CA446CE-43A8-8B04-E79D-FE3CC0101D0C}"/>
                </a:ext>
              </a:extLst>
            </p:cNvPr>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3432;p124">
              <a:extLst>
                <a:ext uri="{FF2B5EF4-FFF2-40B4-BE49-F238E27FC236}">
                  <a16:creationId xmlns:a16="http://schemas.microsoft.com/office/drawing/2014/main" id="{B454A31F-535E-4051-1664-F41A6F519E88}"/>
                </a:ext>
              </a:extLst>
            </p:cNvPr>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3433;p124">
              <a:extLst>
                <a:ext uri="{FF2B5EF4-FFF2-40B4-BE49-F238E27FC236}">
                  <a16:creationId xmlns:a16="http://schemas.microsoft.com/office/drawing/2014/main" id="{8C62C634-5849-DC7B-5D56-550C395BF07A}"/>
                </a:ext>
              </a:extLst>
            </p:cNvPr>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3434;p124">
              <a:extLst>
                <a:ext uri="{FF2B5EF4-FFF2-40B4-BE49-F238E27FC236}">
                  <a16:creationId xmlns:a16="http://schemas.microsoft.com/office/drawing/2014/main" id="{C51FC270-8329-EE12-D65C-2B3BB670FFF1}"/>
                </a:ext>
              </a:extLst>
            </p:cNvPr>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3435;p124">
              <a:extLst>
                <a:ext uri="{FF2B5EF4-FFF2-40B4-BE49-F238E27FC236}">
                  <a16:creationId xmlns:a16="http://schemas.microsoft.com/office/drawing/2014/main" id="{A95C350B-473D-2837-0F6E-FC45A771045B}"/>
                </a:ext>
              </a:extLst>
            </p:cNvPr>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3436;p124">
              <a:extLst>
                <a:ext uri="{FF2B5EF4-FFF2-40B4-BE49-F238E27FC236}">
                  <a16:creationId xmlns:a16="http://schemas.microsoft.com/office/drawing/2014/main" id="{FA8C2C42-20CE-7EEB-FAA5-8A9A7B5C8DD6}"/>
                </a:ext>
              </a:extLst>
            </p:cNvPr>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3437;p124">
              <a:extLst>
                <a:ext uri="{FF2B5EF4-FFF2-40B4-BE49-F238E27FC236}">
                  <a16:creationId xmlns:a16="http://schemas.microsoft.com/office/drawing/2014/main" id="{D3E9DFC7-D286-121C-37D4-DBCF85CE0D63}"/>
                </a:ext>
              </a:extLst>
            </p:cNvPr>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3438;p124">
              <a:extLst>
                <a:ext uri="{FF2B5EF4-FFF2-40B4-BE49-F238E27FC236}">
                  <a16:creationId xmlns:a16="http://schemas.microsoft.com/office/drawing/2014/main" id="{6BF7DD9F-B193-D464-D068-669D90E37813}"/>
                </a:ext>
              </a:extLst>
            </p:cNvPr>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3439;p124">
              <a:extLst>
                <a:ext uri="{FF2B5EF4-FFF2-40B4-BE49-F238E27FC236}">
                  <a16:creationId xmlns:a16="http://schemas.microsoft.com/office/drawing/2014/main" id="{748FEF1F-6E36-4D35-D9BE-B7AB24A02D7B}"/>
                </a:ext>
              </a:extLst>
            </p:cNvPr>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3440;p124">
              <a:extLst>
                <a:ext uri="{FF2B5EF4-FFF2-40B4-BE49-F238E27FC236}">
                  <a16:creationId xmlns:a16="http://schemas.microsoft.com/office/drawing/2014/main" id="{0BD7BAFA-D6C5-B38D-851A-03292089C4AD}"/>
                </a:ext>
              </a:extLst>
            </p:cNvPr>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3441;p124">
              <a:extLst>
                <a:ext uri="{FF2B5EF4-FFF2-40B4-BE49-F238E27FC236}">
                  <a16:creationId xmlns:a16="http://schemas.microsoft.com/office/drawing/2014/main" id="{CD60BAE7-8301-CA1D-8AA0-220F0B42F5F1}"/>
                </a:ext>
              </a:extLst>
            </p:cNvPr>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3442;p124">
              <a:extLst>
                <a:ext uri="{FF2B5EF4-FFF2-40B4-BE49-F238E27FC236}">
                  <a16:creationId xmlns:a16="http://schemas.microsoft.com/office/drawing/2014/main" id="{48BFC60F-CAE3-735A-07D8-179DF070D272}"/>
                </a:ext>
              </a:extLst>
            </p:cNvPr>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3443;p124">
              <a:extLst>
                <a:ext uri="{FF2B5EF4-FFF2-40B4-BE49-F238E27FC236}">
                  <a16:creationId xmlns:a16="http://schemas.microsoft.com/office/drawing/2014/main" id="{65F4A2A6-EB3D-B6A3-FF11-731040D42BCF}"/>
                </a:ext>
              </a:extLst>
            </p:cNvPr>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3444;p124">
              <a:extLst>
                <a:ext uri="{FF2B5EF4-FFF2-40B4-BE49-F238E27FC236}">
                  <a16:creationId xmlns:a16="http://schemas.microsoft.com/office/drawing/2014/main" id="{168D4810-CF29-6863-1AF4-2B97F12BA254}"/>
                </a:ext>
              </a:extLst>
            </p:cNvPr>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3445;p124">
              <a:extLst>
                <a:ext uri="{FF2B5EF4-FFF2-40B4-BE49-F238E27FC236}">
                  <a16:creationId xmlns:a16="http://schemas.microsoft.com/office/drawing/2014/main" id="{91FCFBA4-616D-4C7F-D6E9-6413B5AE4D59}"/>
                </a:ext>
              </a:extLst>
            </p:cNvPr>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3446;p124">
              <a:extLst>
                <a:ext uri="{FF2B5EF4-FFF2-40B4-BE49-F238E27FC236}">
                  <a16:creationId xmlns:a16="http://schemas.microsoft.com/office/drawing/2014/main" id="{5A86D938-45A4-9A5A-327B-75ACDE862814}"/>
                </a:ext>
              </a:extLst>
            </p:cNvPr>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3447;p124">
              <a:extLst>
                <a:ext uri="{FF2B5EF4-FFF2-40B4-BE49-F238E27FC236}">
                  <a16:creationId xmlns:a16="http://schemas.microsoft.com/office/drawing/2014/main" id="{D5E5018A-9EE6-733B-E7CE-E0BBFEB60933}"/>
                </a:ext>
              </a:extLst>
            </p:cNvPr>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3448;p124">
              <a:extLst>
                <a:ext uri="{FF2B5EF4-FFF2-40B4-BE49-F238E27FC236}">
                  <a16:creationId xmlns:a16="http://schemas.microsoft.com/office/drawing/2014/main" id="{40D582A1-0B6A-5454-C6B7-24B972BFE328}"/>
                </a:ext>
              </a:extLst>
            </p:cNvPr>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3449;p124">
              <a:extLst>
                <a:ext uri="{FF2B5EF4-FFF2-40B4-BE49-F238E27FC236}">
                  <a16:creationId xmlns:a16="http://schemas.microsoft.com/office/drawing/2014/main" id="{890FFF2E-B5B3-D9D3-1565-98819BDB789E}"/>
                </a:ext>
              </a:extLst>
            </p:cNvPr>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3450;p124">
              <a:extLst>
                <a:ext uri="{FF2B5EF4-FFF2-40B4-BE49-F238E27FC236}">
                  <a16:creationId xmlns:a16="http://schemas.microsoft.com/office/drawing/2014/main" id="{18663D1B-A836-B287-73E7-A7F925075EFE}"/>
                </a:ext>
              </a:extLst>
            </p:cNvPr>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3451;p124">
              <a:extLst>
                <a:ext uri="{FF2B5EF4-FFF2-40B4-BE49-F238E27FC236}">
                  <a16:creationId xmlns:a16="http://schemas.microsoft.com/office/drawing/2014/main" id="{11FC7802-4BEF-C13E-10FC-CB8E87705394}"/>
                </a:ext>
              </a:extLst>
            </p:cNvPr>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3452;p124">
              <a:extLst>
                <a:ext uri="{FF2B5EF4-FFF2-40B4-BE49-F238E27FC236}">
                  <a16:creationId xmlns:a16="http://schemas.microsoft.com/office/drawing/2014/main" id="{F4B9FB3D-B4FC-FD1A-FC29-AEAF814D433B}"/>
                </a:ext>
              </a:extLst>
            </p:cNvPr>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3453;p124">
              <a:extLst>
                <a:ext uri="{FF2B5EF4-FFF2-40B4-BE49-F238E27FC236}">
                  <a16:creationId xmlns:a16="http://schemas.microsoft.com/office/drawing/2014/main" id="{00CDF34C-6F61-5542-44B6-986FCAA54194}"/>
                </a:ext>
              </a:extLst>
            </p:cNvPr>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3454;p124">
              <a:extLst>
                <a:ext uri="{FF2B5EF4-FFF2-40B4-BE49-F238E27FC236}">
                  <a16:creationId xmlns:a16="http://schemas.microsoft.com/office/drawing/2014/main" id="{D005763C-12B9-C9D8-C68E-1F3E17ACE509}"/>
                </a:ext>
              </a:extLst>
            </p:cNvPr>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3455;p124">
              <a:extLst>
                <a:ext uri="{FF2B5EF4-FFF2-40B4-BE49-F238E27FC236}">
                  <a16:creationId xmlns:a16="http://schemas.microsoft.com/office/drawing/2014/main" id="{1F1248DC-1A9C-FA5B-3FC2-AD9EEB814C54}"/>
                </a:ext>
              </a:extLst>
            </p:cNvPr>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3456;p124">
              <a:extLst>
                <a:ext uri="{FF2B5EF4-FFF2-40B4-BE49-F238E27FC236}">
                  <a16:creationId xmlns:a16="http://schemas.microsoft.com/office/drawing/2014/main" id="{F3F3FA2C-3C9E-694D-5146-88F70F6F791B}"/>
                </a:ext>
              </a:extLst>
            </p:cNvPr>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3457;p124">
              <a:extLst>
                <a:ext uri="{FF2B5EF4-FFF2-40B4-BE49-F238E27FC236}">
                  <a16:creationId xmlns:a16="http://schemas.microsoft.com/office/drawing/2014/main" id="{E8D51ED1-E316-268B-8727-843E09D9FCE3}"/>
                </a:ext>
              </a:extLst>
            </p:cNvPr>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3458;p124">
              <a:extLst>
                <a:ext uri="{FF2B5EF4-FFF2-40B4-BE49-F238E27FC236}">
                  <a16:creationId xmlns:a16="http://schemas.microsoft.com/office/drawing/2014/main" id="{5D4BFCC4-5BCC-EB3A-56D6-87BBE1D8E14A}"/>
                </a:ext>
              </a:extLst>
            </p:cNvPr>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3459;p124">
              <a:extLst>
                <a:ext uri="{FF2B5EF4-FFF2-40B4-BE49-F238E27FC236}">
                  <a16:creationId xmlns:a16="http://schemas.microsoft.com/office/drawing/2014/main" id="{CDE7534A-B806-C3C2-3C3D-D4723B0BE411}"/>
                </a:ext>
              </a:extLst>
            </p:cNvPr>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3460;p124">
              <a:extLst>
                <a:ext uri="{FF2B5EF4-FFF2-40B4-BE49-F238E27FC236}">
                  <a16:creationId xmlns:a16="http://schemas.microsoft.com/office/drawing/2014/main" id="{A4623D95-4AFD-3697-1659-912AC98E35A0}"/>
                </a:ext>
              </a:extLst>
            </p:cNvPr>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3461;p124">
              <a:extLst>
                <a:ext uri="{FF2B5EF4-FFF2-40B4-BE49-F238E27FC236}">
                  <a16:creationId xmlns:a16="http://schemas.microsoft.com/office/drawing/2014/main" id="{15592331-17AE-1A13-9015-95EE1D86F944}"/>
                </a:ext>
              </a:extLst>
            </p:cNvPr>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3462;p124">
              <a:extLst>
                <a:ext uri="{FF2B5EF4-FFF2-40B4-BE49-F238E27FC236}">
                  <a16:creationId xmlns:a16="http://schemas.microsoft.com/office/drawing/2014/main" id="{28D84F89-D76E-36FF-4E11-A64B9F4331D3}"/>
                </a:ext>
              </a:extLst>
            </p:cNvPr>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3463;p124">
              <a:extLst>
                <a:ext uri="{FF2B5EF4-FFF2-40B4-BE49-F238E27FC236}">
                  <a16:creationId xmlns:a16="http://schemas.microsoft.com/office/drawing/2014/main" id="{A8C562C7-44C0-F757-9D95-92CA4756BA9C}"/>
                </a:ext>
              </a:extLst>
            </p:cNvPr>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3464;p124">
              <a:extLst>
                <a:ext uri="{FF2B5EF4-FFF2-40B4-BE49-F238E27FC236}">
                  <a16:creationId xmlns:a16="http://schemas.microsoft.com/office/drawing/2014/main" id="{9208B671-0ABC-42AC-A98B-E9C5F56B8F1E}"/>
                </a:ext>
              </a:extLst>
            </p:cNvPr>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3465;p124">
              <a:extLst>
                <a:ext uri="{FF2B5EF4-FFF2-40B4-BE49-F238E27FC236}">
                  <a16:creationId xmlns:a16="http://schemas.microsoft.com/office/drawing/2014/main" id="{770E38A2-0E51-0272-0641-C66AC8D4D918}"/>
                </a:ext>
              </a:extLst>
            </p:cNvPr>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3466;p124">
              <a:extLst>
                <a:ext uri="{FF2B5EF4-FFF2-40B4-BE49-F238E27FC236}">
                  <a16:creationId xmlns:a16="http://schemas.microsoft.com/office/drawing/2014/main" id="{114D3684-0678-FEC1-BFCC-E8FF79376991}"/>
                </a:ext>
              </a:extLst>
            </p:cNvPr>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3467;p124">
              <a:extLst>
                <a:ext uri="{FF2B5EF4-FFF2-40B4-BE49-F238E27FC236}">
                  <a16:creationId xmlns:a16="http://schemas.microsoft.com/office/drawing/2014/main" id="{A1ADDC91-771C-AB03-BCC7-0F8684E7D32B}"/>
                </a:ext>
              </a:extLst>
            </p:cNvPr>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3468;p124">
              <a:extLst>
                <a:ext uri="{FF2B5EF4-FFF2-40B4-BE49-F238E27FC236}">
                  <a16:creationId xmlns:a16="http://schemas.microsoft.com/office/drawing/2014/main" id="{36C4F2B7-6BFB-DFCE-C6ED-CC4EA0BCAEDD}"/>
                </a:ext>
              </a:extLst>
            </p:cNvPr>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3469;p124">
              <a:extLst>
                <a:ext uri="{FF2B5EF4-FFF2-40B4-BE49-F238E27FC236}">
                  <a16:creationId xmlns:a16="http://schemas.microsoft.com/office/drawing/2014/main" id="{C221A195-6AB9-B244-3099-2AB859601750}"/>
                </a:ext>
              </a:extLst>
            </p:cNvPr>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3470;p124">
              <a:extLst>
                <a:ext uri="{FF2B5EF4-FFF2-40B4-BE49-F238E27FC236}">
                  <a16:creationId xmlns:a16="http://schemas.microsoft.com/office/drawing/2014/main" id="{7434D1AE-61A7-265B-289C-362274B2D602}"/>
                </a:ext>
              </a:extLst>
            </p:cNvPr>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3471;p124">
              <a:extLst>
                <a:ext uri="{FF2B5EF4-FFF2-40B4-BE49-F238E27FC236}">
                  <a16:creationId xmlns:a16="http://schemas.microsoft.com/office/drawing/2014/main" id="{55220AA9-2461-2CB0-DFEC-7F93B89C0386}"/>
                </a:ext>
              </a:extLst>
            </p:cNvPr>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3472;p124">
              <a:extLst>
                <a:ext uri="{FF2B5EF4-FFF2-40B4-BE49-F238E27FC236}">
                  <a16:creationId xmlns:a16="http://schemas.microsoft.com/office/drawing/2014/main" id="{6D0E5F27-7C1B-AF68-2FB8-41864E0384F5}"/>
                </a:ext>
              </a:extLst>
            </p:cNvPr>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3473;p124">
              <a:extLst>
                <a:ext uri="{FF2B5EF4-FFF2-40B4-BE49-F238E27FC236}">
                  <a16:creationId xmlns:a16="http://schemas.microsoft.com/office/drawing/2014/main" id="{8828BF6F-6962-C5B6-B1FA-7BF5D4440205}"/>
                </a:ext>
              </a:extLst>
            </p:cNvPr>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3474;p124">
              <a:extLst>
                <a:ext uri="{FF2B5EF4-FFF2-40B4-BE49-F238E27FC236}">
                  <a16:creationId xmlns:a16="http://schemas.microsoft.com/office/drawing/2014/main" id="{D6A81555-2CB5-AD95-75E6-3C6B9A078FD3}"/>
                </a:ext>
              </a:extLst>
            </p:cNvPr>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3475;p124">
              <a:extLst>
                <a:ext uri="{FF2B5EF4-FFF2-40B4-BE49-F238E27FC236}">
                  <a16:creationId xmlns:a16="http://schemas.microsoft.com/office/drawing/2014/main" id="{77B52617-3840-8C36-BE61-F9585DAA0AC2}"/>
                </a:ext>
              </a:extLst>
            </p:cNvPr>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3476;p124">
              <a:extLst>
                <a:ext uri="{FF2B5EF4-FFF2-40B4-BE49-F238E27FC236}">
                  <a16:creationId xmlns:a16="http://schemas.microsoft.com/office/drawing/2014/main" id="{D9F04184-FEA6-D9D1-B567-C959AC3C2CC2}"/>
                </a:ext>
              </a:extLst>
            </p:cNvPr>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3477;p124">
              <a:extLst>
                <a:ext uri="{FF2B5EF4-FFF2-40B4-BE49-F238E27FC236}">
                  <a16:creationId xmlns:a16="http://schemas.microsoft.com/office/drawing/2014/main" id="{2A5CA832-D784-C34A-AF11-CFEB84EBF3D9}"/>
                </a:ext>
              </a:extLst>
            </p:cNvPr>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3478;p124">
              <a:extLst>
                <a:ext uri="{FF2B5EF4-FFF2-40B4-BE49-F238E27FC236}">
                  <a16:creationId xmlns:a16="http://schemas.microsoft.com/office/drawing/2014/main" id="{124D7448-825B-20BE-B230-199DDD73901A}"/>
                </a:ext>
              </a:extLst>
            </p:cNvPr>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3479;p124">
              <a:extLst>
                <a:ext uri="{FF2B5EF4-FFF2-40B4-BE49-F238E27FC236}">
                  <a16:creationId xmlns:a16="http://schemas.microsoft.com/office/drawing/2014/main" id="{3A56456E-D595-E38D-471F-435C1411695F}"/>
                </a:ext>
              </a:extLst>
            </p:cNvPr>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3480;p124">
              <a:extLst>
                <a:ext uri="{FF2B5EF4-FFF2-40B4-BE49-F238E27FC236}">
                  <a16:creationId xmlns:a16="http://schemas.microsoft.com/office/drawing/2014/main" id="{A87F315B-794E-2320-9D63-5AF1451AD1F3}"/>
                </a:ext>
              </a:extLst>
            </p:cNvPr>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3481;p124">
              <a:extLst>
                <a:ext uri="{FF2B5EF4-FFF2-40B4-BE49-F238E27FC236}">
                  <a16:creationId xmlns:a16="http://schemas.microsoft.com/office/drawing/2014/main" id="{86E1321D-4301-CD75-1BF8-6225784AF5F2}"/>
                </a:ext>
              </a:extLst>
            </p:cNvPr>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3482;p124">
              <a:extLst>
                <a:ext uri="{FF2B5EF4-FFF2-40B4-BE49-F238E27FC236}">
                  <a16:creationId xmlns:a16="http://schemas.microsoft.com/office/drawing/2014/main" id="{02E71722-6143-1CCC-9472-E1F723F4D496}"/>
                </a:ext>
              </a:extLst>
            </p:cNvPr>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3483;p124">
              <a:extLst>
                <a:ext uri="{FF2B5EF4-FFF2-40B4-BE49-F238E27FC236}">
                  <a16:creationId xmlns:a16="http://schemas.microsoft.com/office/drawing/2014/main" id="{5C429F61-C047-D043-CC76-96B507C9AA7D}"/>
                </a:ext>
              </a:extLst>
            </p:cNvPr>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3484;p124">
              <a:extLst>
                <a:ext uri="{FF2B5EF4-FFF2-40B4-BE49-F238E27FC236}">
                  <a16:creationId xmlns:a16="http://schemas.microsoft.com/office/drawing/2014/main" id="{2F47ED3E-E773-729D-26D5-8712DBB31DD3}"/>
                </a:ext>
              </a:extLst>
            </p:cNvPr>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3485;p124">
              <a:extLst>
                <a:ext uri="{FF2B5EF4-FFF2-40B4-BE49-F238E27FC236}">
                  <a16:creationId xmlns:a16="http://schemas.microsoft.com/office/drawing/2014/main" id="{0B7DA161-72DE-C064-141A-5E8FCF7B1302}"/>
                </a:ext>
              </a:extLst>
            </p:cNvPr>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3486;p124">
              <a:extLst>
                <a:ext uri="{FF2B5EF4-FFF2-40B4-BE49-F238E27FC236}">
                  <a16:creationId xmlns:a16="http://schemas.microsoft.com/office/drawing/2014/main" id="{132DA9EB-E7DC-520C-5613-1331660243DC}"/>
                </a:ext>
              </a:extLst>
            </p:cNvPr>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3487;p124">
              <a:extLst>
                <a:ext uri="{FF2B5EF4-FFF2-40B4-BE49-F238E27FC236}">
                  <a16:creationId xmlns:a16="http://schemas.microsoft.com/office/drawing/2014/main" id="{FC6B0516-DCA2-7005-ED0B-6AE5892AC221}"/>
                </a:ext>
              </a:extLst>
            </p:cNvPr>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3488;p124">
              <a:extLst>
                <a:ext uri="{FF2B5EF4-FFF2-40B4-BE49-F238E27FC236}">
                  <a16:creationId xmlns:a16="http://schemas.microsoft.com/office/drawing/2014/main" id="{D22B5D12-33E5-19D5-27D6-1561286CF3A7}"/>
                </a:ext>
              </a:extLst>
            </p:cNvPr>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3489;p124">
              <a:extLst>
                <a:ext uri="{FF2B5EF4-FFF2-40B4-BE49-F238E27FC236}">
                  <a16:creationId xmlns:a16="http://schemas.microsoft.com/office/drawing/2014/main" id="{B0A9E617-343C-ADC8-C646-5E03F23A446E}"/>
                </a:ext>
              </a:extLst>
            </p:cNvPr>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3490;p124">
              <a:extLst>
                <a:ext uri="{FF2B5EF4-FFF2-40B4-BE49-F238E27FC236}">
                  <a16:creationId xmlns:a16="http://schemas.microsoft.com/office/drawing/2014/main" id="{760D94FB-5109-43E4-E1AB-A9922BE56902}"/>
                </a:ext>
              </a:extLst>
            </p:cNvPr>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3491;p124">
              <a:extLst>
                <a:ext uri="{FF2B5EF4-FFF2-40B4-BE49-F238E27FC236}">
                  <a16:creationId xmlns:a16="http://schemas.microsoft.com/office/drawing/2014/main" id="{42B79334-7407-8156-9D95-59A2F1C4E446}"/>
                </a:ext>
              </a:extLst>
            </p:cNvPr>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3492;p124">
              <a:extLst>
                <a:ext uri="{FF2B5EF4-FFF2-40B4-BE49-F238E27FC236}">
                  <a16:creationId xmlns:a16="http://schemas.microsoft.com/office/drawing/2014/main" id="{8F3580A7-E823-6D39-B76D-5E27CC482A30}"/>
                </a:ext>
              </a:extLst>
            </p:cNvPr>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3493;p124">
              <a:extLst>
                <a:ext uri="{FF2B5EF4-FFF2-40B4-BE49-F238E27FC236}">
                  <a16:creationId xmlns:a16="http://schemas.microsoft.com/office/drawing/2014/main" id="{DC3355AF-B380-6A3A-84AB-41E34374E8C0}"/>
                </a:ext>
              </a:extLst>
            </p:cNvPr>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3494;p124">
              <a:extLst>
                <a:ext uri="{FF2B5EF4-FFF2-40B4-BE49-F238E27FC236}">
                  <a16:creationId xmlns:a16="http://schemas.microsoft.com/office/drawing/2014/main" id="{F651C830-718B-6625-C0C3-53425BE4F29F}"/>
                </a:ext>
              </a:extLst>
            </p:cNvPr>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3495;p124">
              <a:extLst>
                <a:ext uri="{FF2B5EF4-FFF2-40B4-BE49-F238E27FC236}">
                  <a16:creationId xmlns:a16="http://schemas.microsoft.com/office/drawing/2014/main" id="{F43CBEDE-7FC1-AFA2-D595-8DB6BEE2058D}"/>
                </a:ext>
              </a:extLst>
            </p:cNvPr>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3496;p124">
              <a:extLst>
                <a:ext uri="{FF2B5EF4-FFF2-40B4-BE49-F238E27FC236}">
                  <a16:creationId xmlns:a16="http://schemas.microsoft.com/office/drawing/2014/main" id="{51C28A90-371C-2E60-5685-21C308CC2BF4}"/>
                </a:ext>
              </a:extLst>
            </p:cNvPr>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3497;p124">
              <a:extLst>
                <a:ext uri="{FF2B5EF4-FFF2-40B4-BE49-F238E27FC236}">
                  <a16:creationId xmlns:a16="http://schemas.microsoft.com/office/drawing/2014/main" id="{BB6B4734-CFA4-092C-7E38-45E07D7F33CB}"/>
                </a:ext>
              </a:extLst>
            </p:cNvPr>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3498;p124">
              <a:extLst>
                <a:ext uri="{FF2B5EF4-FFF2-40B4-BE49-F238E27FC236}">
                  <a16:creationId xmlns:a16="http://schemas.microsoft.com/office/drawing/2014/main" id="{266F09D0-9DA2-5DDD-8D4D-573F27A47026}"/>
                </a:ext>
              </a:extLst>
            </p:cNvPr>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3499;p124">
              <a:extLst>
                <a:ext uri="{FF2B5EF4-FFF2-40B4-BE49-F238E27FC236}">
                  <a16:creationId xmlns:a16="http://schemas.microsoft.com/office/drawing/2014/main" id="{78485238-0408-B8BE-0D26-89C34496E3CB}"/>
                </a:ext>
              </a:extLst>
            </p:cNvPr>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3500;p124">
              <a:extLst>
                <a:ext uri="{FF2B5EF4-FFF2-40B4-BE49-F238E27FC236}">
                  <a16:creationId xmlns:a16="http://schemas.microsoft.com/office/drawing/2014/main" id="{95077E78-2D97-707E-CE77-8C5E61E0975E}"/>
                </a:ext>
              </a:extLst>
            </p:cNvPr>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3501;p124">
              <a:extLst>
                <a:ext uri="{FF2B5EF4-FFF2-40B4-BE49-F238E27FC236}">
                  <a16:creationId xmlns:a16="http://schemas.microsoft.com/office/drawing/2014/main" id="{5F4B363A-809B-34A9-BD71-E0569EC4E501}"/>
                </a:ext>
              </a:extLst>
            </p:cNvPr>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3502;p124">
              <a:extLst>
                <a:ext uri="{FF2B5EF4-FFF2-40B4-BE49-F238E27FC236}">
                  <a16:creationId xmlns:a16="http://schemas.microsoft.com/office/drawing/2014/main" id="{33D49305-B3D1-3CC6-4733-1EC1A4A05080}"/>
                </a:ext>
              </a:extLst>
            </p:cNvPr>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3503;p124">
              <a:extLst>
                <a:ext uri="{FF2B5EF4-FFF2-40B4-BE49-F238E27FC236}">
                  <a16:creationId xmlns:a16="http://schemas.microsoft.com/office/drawing/2014/main" id="{5A4571E3-9C1B-C17D-1D69-F3D166ACAB56}"/>
                </a:ext>
              </a:extLst>
            </p:cNvPr>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3504;p124">
              <a:extLst>
                <a:ext uri="{FF2B5EF4-FFF2-40B4-BE49-F238E27FC236}">
                  <a16:creationId xmlns:a16="http://schemas.microsoft.com/office/drawing/2014/main" id="{B537629B-069A-CB3C-9BE9-DD763AA1EA08}"/>
                </a:ext>
              </a:extLst>
            </p:cNvPr>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3505;p124">
              <a:extLst>
                <a:ext uri="{FF2B5EF4-FFF2-40B4-BE49-F238E27FC236}">
                  <a16:creationId xmlns:a16="http://schemas.microsoft.com/office/drawing/2014/main" id="{AF6A546B-1AF9-A6CC-C30F-3EC347DFD18E}"/>
                </a:ext>
              </a:extLst>
            </p:cNvPr>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3506;p124">
              <a:extLst>
                <a:ext uri="{FF2B5EF4-FFF2-40B4-BE49-F238E27FC236}">
                  <a16:creationId xmlns:a16="http://schemas.microsoft.com/office/drawing/2014/main" id="{1FEFF115-1C42-761D-DC8B-C60276B68512}"/>
                </a:ext>
              </a:extLst>
            </p:cNvPr>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3507;p124">
              <a:extLst>
                <a:ext uri="{FF2B5EF4-FFF2-40B4-BE49-F238E27FC236}">
                  <a16:creationId xmlns:a16="http://schemas.microsoft.com/office/drawing/2014/main" id="{B5A9AB39-26C4-8E40-07D8-13DDE3C0A9D7}"/>
                </a:ext>
              </a:extLst>
            </p:cNvPr>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3508;p124">
              <a:extLst>
                <a:ext uri="{FF2B5EF4-FFF2-40B4-BE49-F238E27FC236}">
                  <a16:creationId xmlns:a16="http://schemas.microsoft.com/office/drawing/2014/main" id="{414A2B3D-E80F-EFF2-1D52-51460E5761C4}"/>
                </a:ext>
              </a:extLst>
            </p:cNvPr>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3509;p124">
              <a:extLst>
                <a:ext uri="{FF2B5EF4-FFF2-40B4-BE49-F238E27FC236}">
                  <a16:creationId xmlns:a16="http://schemas.microsoft.com/office/drawing/2014/main" id="{76558F97-0C5C-25CD-F935-5338228B5F4B}"/>
                </a:ext>
              </a:extLst>
            </p:cNvPr>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3510;p124">
              <a:extLst>
                <a:ext uri="{FF2B5EF4-FFF2-40B4-BE49-F238E27FC236}">
                  <a16:creationId xmlns:a16="http://schemas.microsoft.com/office/drawing/2014/main" id="{4A637D2F-23FF-BF75-0FB3-3AE65B3D282D}"/>
                </a:ext>
              </a:extLst>
            </p:cNvPr>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3511;p124">
              <a:extLst>
                <a:ext uri="{FF2B5EF4-FFF2-40B4-BE49-F238E27FC236}">
                  <a16:creationId xmlns:a16="http://schemas.microsoft.com/office/drawing/2014/main" id="{D23881F1-64D9-3FAD-6620-B5DE689289D6}"/>
                </a:ext>
              </a:extLst>
            </p:cNvPr>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3512;p124">
              <a:extLst>
                <a:ext uri="{FF2B5EF4-FFF2-40B4-BE49-F238E27FC236}">
                  <a16:creationId xmlns:a16="http://schemas.microsoft.com/office/drawing/2014/main" id="{63250B63-7BB9-9B72-05D4-B806589AA1E3}"/>
                </a:ext>
              </a:extLst>
            </p:cNvPr>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3513;p124">
              <a:extLst>
                <a:ext uri="{FF2B5EF4-FFF2-40B4-BE49-F238E27FC236}">
                  <a16:creationId xmlns:a16="http://schemas.microsoft.com/office/drawing/2014/main" id="{7E999B7B-05D2-552C-8AA8-73887BFDAF01}"/>
                </a:ext>
              </a:extLst>
            </p:cNvPr>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3514;p124">
              <a:extLst>
                <a:ext uri="{FF2B5EF4-FFF2-40B4-BE49-F238E27FC236}">
                  <a16:creationId xmlns:a16="http://schemas.microsoft.com/office/drawing/2014/main" id="{E7A3A217-F170-7DF4-8101-1999D073576A}"/>
                </a:ext>
              </a:extLst>
            </p:cNvPr>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3515;p124">
              <a:extLst>
                <a:ext uri="{FF2B5EF4-FFF2-40B4-BE49-F238E27FC236}">
                  <a16:creationId xmlns:a16="http://schemas.microsoft.com/office/drawing/2014/main" id="{E0304A54-9062-5F73-D3B7-6C848B6A5D83}"/>
                </a:ext>
              </a:extLst>
            </p:cNvPr>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3516;p124">
              <a:extLst>
                <a:ext uri="{FF2B5EF4-FFF2-40B4-BE49-F238E27FC236}">
                  <a16:creationId xmlns:a16="http://schemas.microsoft.com/office/drawing/2014/main" id="{D4B860B2-953F-9C44-61AF-06F853FECE94}"/>
                </a:ext>
              </a:extLst>
            </p:cNvPr>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3517;p124">
              <a:extLst>
                <a:ext uri="{FF2B5EF4-FFF2-40B4-BE49-F238E27FC236}">
                  <a16:creationId xmlns:a16="http://schemas.microsoft.com/office/drawing/2014/main" id="{BF5C5EEC-D0D5-01C6-79BB-43CBDBF1AEA3}"/>
                </a:ext>
              </a:extLst>
            </p:cNvPr>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3518;p124">
              <a:extLst>
                <a:ext uri="{FF2B5EF4-FFF2-40B4-BE49-F238E27FC236}">
                  <a16:creationId xmlns:a16="http://schemas.microsoft.com/office/drawing/2014/main" id="{12B03EE2-A9E8-738F-55A1-B5D97BB8691B}"/>
                </a:ext>
              </a:extLst>
            </p:cNvPr>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3519;p124">
              <a:extLst>
                <a:ext uri="{FF2B5EF4-FFF2-40B4-BE49-F238E27FC236}">
                  <a16:creationId xmlns:a16="http://schemas.microsoft.com/office/drawing/2014/main" id="{98A931F4-BE6E-D0E6-3380-FE76BD4C39D4}"/>
                </a:ext>
              </a:extLst>
            </p:cNvPr>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3520;p124">
              <a:extLst>
                <a:ext uri="{FF2B5EF4-FFF2-40B4-BE49-F238E27FC236}">
                  <a16:creationId xmlns:a16="http://schemas.microsoft.com/office/drawing/2014/main" id="{4E4B6CDC-8E81-AAE9-807C-90083A38FA28}"/>
                </a:ext>
              </a:extLst>
            </p:cNvPr>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3521;p124">
              <a:extLst>
                <a:ext uri="{FF2B5EF4-FFF2-40B4-BE49-F238E27FC236}">
                  <a16:creationId xmlns:a16="http://schemas.microsoft.com/office/drawing/2014/main" id="{4A2E0DF5-C392-83A7-7CC6-012737818C02}"/>
                </a:ext>
              </a:extLst>
            </p:cNvPr>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3522;p124">
              <a:extLst>
                <a:ext uri="{FF2B5EF4-FFF2-40B4-BE49-F238E27FC236}">
                  <a16:creationId xmlns:a16="http://schemas.microsoft.com/office/drawing/2014/main" id="{599753EC-856A-F36E-7E21-D7E1AA7F4C0E}"/>
                </a:ext>
              </a:extLst>
            </p:cNvPr>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3523;p124">
              <a:extLst>
                <a:ext uri="{FF2B5EF4-FFF2-40B4-BE49-F238E27FC236}">
                  <a16:creationId xmlns:a16="http://schemas.microsoft.com/office/drawing/2014/main" id="{8B22341F-50E9-D4E8-DB73-6E93FF4506A1}"/>
                </a:ext>
              </a:extLst>
            </p:cNvPr>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3524;p124">
              <a:extLst>
                <a:ext uri="{FF2B5EF4-FFF2-40B4-BE49-F238E27FC236}">
                  <a16:creationId xmlns:a16="http://schemas.microsoft.com/office/drawing/2014/main" id="{8D755736-42BE-5B79-A397-EB45801D10B6}"/>
                </a:ext>
              </a:extLst>
            </p:cNvPr>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3525;p124">
              <a:extLst>
                <a:ext uri="{FF2B5EF4-FFF2-40B4-BE49-F238E27FC236}">
                  <a16:creationId xmlns:a16="http://schemas.microsoft.com/office/drawing/2014/main" id="{BEC6C80D-FFA6-7E47-DE41-EB6A0CEF62C9}"/>
                </a:ext>
              </a:extLst>
            </p:cNvPr>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3526;p124">
              <a:extLst>
                <a:ext uri="{FF2B5EF4-FFF2-40B4-BE49-F238E27FC236}">
                  <a16:creationId xmlns:a16="http://schemas.microsoft.com/office/drawing/2014/main" id="{DA23F740-1317-0840-CE10-4FF6A5FF833E}"/>
                </a:ext>
              </a:extLst>
            </p:cNvPr>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3527;p124">
              <a:extLst>
                <a:ext uri="{FF2B5EF4-FFF2-40B4-BE49-F238E27FC236}">
                  <a16:creationId xmlns:a16="http://schemas.microsoft.com/office/drawing/2014/main" id="{AC530D82-A6C4-8DAF-B548-194B64BCF09F}"/>
                </a:ext>
              </a:extLst>
            </p:cNvPr>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3528;p124">
              <a:extLst>
                <a:ext uri="{FF2B5EF4-FFF2-40B4-BE49-F238E27FC236}">
                  <a16:creationId xmlns:a16="http://schemas.microsoft.com/office/drawing/2014/main" id="{57B4B4A9-8860-C3C3-4B12-C4C900763D97}"/>
                </a:ext>
              </a:extLst>
            </p:cNvPr>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3529;p124">
              <a:extLst>
                <a:ext uri="{FF2B5EF4-FFF2-40B4-BE49-F238E27FC236}">
                  <a16:creationId xmlns:a16="http://schemas.microsoft.com/office/drawing/2014/main" id="{DBB64D0D-F622-6B96-9098-85133FD2CA12}"/>
                </a:ext>
              </a:extLst>
            </p:cNvPr>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3530;p124">
              <a:extLst>
                <a:ext uri="{FF2B5EF4-FFF2-40B4-BE49-F238E27FC236}">
                  <a16:creationId xmlns:a16="http://schemas.microsoft.com/office/drawing/2014/main" id="{A5F2E63E-5732-64EA-9B9E-1B8B189898AB}"/>
                </a:ext>
              </a:extLst>
            </p:cNvPr>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3531;p124">
              <a:extLst>
                <a:ext uri="{FF2B5EF4-FFF2-40B4-BE49-F238E27FC236}">
                  <a16:creationId xmlns:a16="http://schemas.microsoft.com/office/drawing/2014/main" id="{16281429-0920-1D7F-8330-22C39EEC1D32}"/>
                </a:ext>
              </a:extLst>
            </p:cNvPr>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3532;p124">
              <a:extLst>
                <a:ext uri="{FF2B5EF4-FFF2-40B4-BE49-F238E27FC236}">
                  <a16:creationId xmlns:a16="http://schemas.microsoft.com/office/drawing/2014/main" id="{1CF52BC1-908E-40C8-B509-3D7F4579F45B}"/>
                </a:ext>
              </a:extLst>
            </p:cNvPr>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3533;p124">
              <a:extLst>
                <a:ext uri="{FF2B5EF4-FFF2-40B4-BE49-F238E27FC236}">
                  <a16:creationId xmlns:a16="http://schemas.microsoft.com/office/drawing/2014/main" id="{071C7E95-F389-53DE-EFA7-B92E364371FD}"/>
                </a:ext>
              </a:extLst>
            </p:cNvPr>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3534;p124">
              <a:extLst>
                <a:ext uri="{FF2B5EF4-FFF2-40B4-BE49-F238E27FC236}">
                  <a16:creationId xmlns:a16="http://schemas.microsoft.com/office/drawing/2014/main" id="{F98F23B1-1244-1B1F-D8CE-D8AE0D24FBC9}"/>
                </a:ext>
              </a:extLst>
            </p:cNvPr>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3535;p124">
              <a:extLst>
                <a:ext uri="{FF2B5EF4-FFF2-40B4-BE49-F238E27FC236}">
                  <a16:creationId xmlns:a16="http://schemas.microsoft.com/office/drawing/2014/main" id="{C5D325F2-799C-2B9B-29B2-C68AB7A56627}"/>
                </a:ext>
              </a:extLst>
            </p:cNvPr>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3536;p124">
              <a:extLst>
                <a:ext uri="{FF2B5EF4-FFF2-40B4-BE49-F238E27FC236}">
                  <a16:creationId xmlns:a16="http://schemas.microsoft.com/office/drawing/2014/main" id="{7F6FCAAB-79E4-2FFF-2D9E-81AC46017CF2}"/>
                </a:ext>
              </a:extLst>
            </p:cNvPr>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3537;p124">
              <a:extLst>
                <a:ext uri="{FF2B5EF4-FFF2-40B4-BE49-F238E27FC236}">
                  <a16:creationId xmlns:a16="http://schemas.microsoft.com/office/drawing/2014/main" id="{6153D8D8-0B27-5FDC-1B0E-4F1CE2C040A9}"/>
                </a:ext>
              </a:extLst>
            </p:cNvPr>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3538;p124">
              <a:extLst>
                <a:ext uri="{FF2B5EF4-FFF2-40B4-BE49-F238E27FC236}">
                  <a16:creationId xmlns:a16="http://schemas.microsoft.com/office/drawing/2014/main" id="{1AF20D79-D647-F349-E9C9-F2B0F28B2F09}"/>
                </a:ext>
              </a:extLst>
            </p:cNvPr>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539;p124">
              <a:extLst>
                <a:ext uri="{FF2B5EF4-FFF2-40B4-BE49-F238E27FC236}">
                  <a16:creationId xmlns:a16="http://schemas.microsoft.com/office/drawing/2014/main" id="{1E3B80D0-5072-2E51-CB4A-7F9408F90C5B}"/>
                </a:ext>
              </a:extLst>
            </p:cNvPr>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540;p124">
              <a:extLst>
                <a:ext uri="{FF2B5EF4-FFF2-40B4-BE49-F238E27FC236}">
                  <a16:creationId xmlns:a16="http://schemas.microsoft.com/office/drawing/2014/main" id="{E9A4E456-81C2-692B-FA25-64F031BCE812}"/>
                </a:ext>
              </a:extLst>
            </p:cNvPr>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3541;p124">
              <a:extLst>
                <a:ext uri="{FF2B5EF4-FFF2-40B4-BE49-F238E27FC236}">
                  <a16:creationId xmlns:a16="http://schemas.microsoft.com/office/drawing/2014/main" id="{43D86A76-E2DE-D480-2BD0-282EF5599C3E}"/>
                </a:ext>
              </a:extLst>
            </p:cNvPr>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3542;p124">
              <a:extLst>
                <a:ext uri="{FF2B5EF4-FFF2-40B4-BE49-F238E27FC236}">
                  <a16:creationId xmlns:a16="http://schemas.microsoft.com/office/drawing/2014/main" id="{A88AB0D4-E1E3-7DCF-DA36-7258F4D26EE7}"/>
                </a:ext>
              </a:extLst>
            </p:cNvPr>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543;p124">
              <a:extLst>
                <a:ext uri="{FF2B5EF4-FFF2-40B4-BE49-F238E27FC236}">
                  <a16:creationId xmlns:a16="http://schemas.microsoft.com/office/drawing/2014/main" id="{D4B84C8B-E659-B25E-A471-085B107F9DCD}"/>
                </a:ext>
              </a:extLst>
            </p:cNvPr>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3544;p124">
              <a:extLst>
                <a:ext uri="{FF2B5EF4-FFF2-40B4-BE49-F238E27FC236}">
                  <a16:creationId xmlns:a16="http://schemas.microsoft.com/office/drawing/2014/main" id="{28261E7F-2BCC-D3FC-1046-F66F6F75BDF9}"/>
                </a:ext>
              </a:extLst>
            </p:cNvPr>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3545;p124">
              <a:extLst>
                <a:ext uri="{FF2B5EF4-FFF2-40B4-BE49-F238E27FC236}">
                  <a16:creationId xmlns:a16="http://schemas.microsoft.com/office/drawing/2014/main" id="{0F64C534-7760-A492-73EE-D32BC76FB569}"/>
                </a:ext>
              </a:extLst>
            </p:cNvPr>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3546;p124">
              <a:extLst>
                <a:ext uri="{FF2B5EF4-FFF2-40B4-BE49-F238E27FC236}">
                  <a16:creationId xmlns:a16="http://schemas.microsoft.com/office/drawing/2014/main" id="{C781015C-E368-E15C-0871-2544B5219A6B}"/>
                </a:ext>
              </a:extLst>
            </p:cNvPr>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3547;p124">
              <a:extLst>
                <a:ext uri="{FF2B5EF4-FFF2-40B4-BE49-F238E27FC236}">
                  <a16:creationId xmlns:a16="http://schemas.microsoft.com/office/drawing/2014/main" id="{B421BD54-511F-FA97-F237-EA2D474BC885}"/>
                </a:ext>
              </a:extLst>
            </p:cNvPr>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3548;p124">
              <a:extLst>
                <a:ext uri="{FF2B5EF4-FFF2-40B4-BE49-F238E27FC236}">
                  <a16:creationId xmlns:a16="http://schemas.microsoft.com/office/drawing/2014/main" id="{DBB361B7-0E8F-4BC3-0784-8FCEB576D6B4}"/>
                </a:ext>
              </a:extLst>
            </p:cNvPr>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3549;p124">
              <a:extLst>
                <a:ext uri="{FF2B5EF4-FFF2-40B4-BE49-F238E27FC236}">
                  <a16:creationId xmlns:a16="http://schemas.microsoft.com/office/drawing/2014/main" id="{00133F73-D65F-29B3-ADCA-D4C0A72DA0D5}"/>
                </a:ext>
              </a:extLst>
            </p:cNvPr>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3550;p124">
              <a:extLst>
                <a:ext uri="{FF2B5EF4-FFF2-40B4-BE49-F238E27FC236}">
                  <a16:creationId xmlns:a16="http://schemas.microsoft.com/office/drawing/2014/main" id="{C92C2755-A16F-8ECB-88D0-603319A76645}"/>
                </a:ext>
              </a:extLst>
            </p:cNvPr>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3551;p124">
              <a:extLst>
                <a:ext uri="{FF2B5EF4-FFF2-40B4-BE49-F238E27FC236}">
                  <a16:creationId xmlns:a16="http://schemas.microsoft.com/office/drawing/2014/main" id="{92DC4E16-EAC2-10A8-B0C1-D3C3B4D7AFCA}"/>
                </a:ext>
              </a:extLst>
            </p:cNvPr>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3552;p124">
              <a:extLst>
                <a:ext uri="{FF2B5EF4-FFF2-40B4-BE49-F238E27FC236}">
                  <a16:creationId xmlns:a16="http://schemas.microsoft.com/office/drawing/2014/main" id="{81EEBD7F-BB93-B877-0DB5-468D1ACB2DAC}"/>
                </a:ext>
              </a:extLst>
            </p:cNvPr>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3553;p124">
              <a:extLst>
                <a:ext uri="{FF2B5EF4-FFF2-40B4-BE49-F238E27FC236}">
                  <a16:creationId xmlns:a16="http://schemas.microsoft.com/office/drawing/2014/main" id="{91F8982F-7C72-1EBB-DDBA-014E2BB9E8CD}"/>
                </a:ext>
              </a:extLst>
            </p:cNvPr>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3554;p124">
              <a:extLst>
                <a:ext uri="{FF2B5EF4-FFF2-40B4-BE49-F238E27FC236}">
                  <a16:creationId xmlns:a16="http://schemas.microsoft.com/office/drawing/2014/main" id="{0571149C-250A-4B0B-4A3C-47F2416C260B}"/>
                </a:ext>
              </a:extLst>
            </p:cNvPr>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3555;p124">
              <a:extLst>
                <a:ext uri="{FF2B5EF4-FFF2-40B4-BE49-F238E27FC236}">
                  <a16:creationId xmlns:a16="http://schemas.microsoft.com/office/drawing/2014/main" id="{82250352-05E3-231A-BB64-EDCAF479B4D0}"/>
                </a:ext>
              </a:extLst>
            </p:cNvPr>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3556;p124">
              <a:extLst>
                <a:ext uri="{FF2B5EF4-FFF2-40B4-BE49-F238E27FC236}">
                  <a16:creationId xmlns:a16="http://schemas.microsoft.com/office/drawing/2014/main" id="{4BA87101-F488-9687-9996-3E79D555D4A2}"/>
                </a:ext>
              </a:extLst>
            </p:cNvPr>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3557;p124">
              <a:extLst>
                <a:ext uri="{FF2B5EF4-FFF2-40B4-BE49-F238E27FC236}">
                  <a16:creationId xmlns:a16="http://schemas.microsoft.com/office/drawing/2014/main" id="{6AED8A7C-3501-920C-ADA0-D546D7A7CECD}"/>
                </a:ext>
              </a:extLst>
            </p:cNvPr>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3558;p124">
              <a:extLst>
                <a:ext uri="{FF2B5EF4-FFF2-40B4-BE49-F238E27FC236}">
                  <a16:creationId xmlns:a16="http://schemas.microsoft.com/office/drawing/2014/main" id="{707D72CC-6E33-C435-88F7-9FA3483E3622}"/>
                </a:ext>
              </a:extLst>
            </p:cNvPr>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3559;p124">
              <a:extLst>
                <a:ext uri="{FF2B5EF4-FFF2-40B4-BE49-F238E27FC236}">
                  <a16:creationId xmlns:a16="http://schemas.microsoft.com/office/drawing/2014/main" id="{54B673B3-7671-810C-CFA3-F2A7F09E62BC}"/>
                </a:ext>
              </a:extLst>
            </p:cNvPr>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3560;p124">
              <a:extLst>
                <a:ext uri="{FF2B5EF4-FFF2-40B4-BE49-F238E27FC236}">
                  <a16:creationId xmlns:a16="http://schemas.microsoft.com/office/drawing/2014/main" id="{3AC710A8-634C-9D9B-3365-718F468F7146}"/>
                </a:ext>
              </a:extLst>
            </p:cNvPr>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3561;p124">
              <a:extLst>
                <a:ext uri="{FF2B5EF4-FFF2-40B4-BE49-F238E27FC236}">
                  <a16:creationId xmlns:a16="http://schemas.microsoft.com/office/drawing/2014/main" id="{AB6E5F61-6A73-4080-54FB-6D958B0B64BB}"/>
                </a:ext>
              </a:extLst>
            </p:cNvPr>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3562;p124">
              <a:extLst>
                <a:ext uri="{FF2B5EF4-FFF2-40B4-BE49-F238E27FC236}">
                  <a16:creationId xmlns:a16="http://schemas.microsoft.com/office/drawing/2014/main" id="{42F8058C-799C-2D2D-92FB-6F55A8F188A6}"/>
                </a:ext>
              </a:extLst>
            </p:cNvPr>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3563;p124">
              <a:extLst>
                <a:ext uri="{FF2B5EF4-FFF2-40B4-BE49-F238E27FC236}">
                  <a16:creationId xmlns:a16="http://schemas.microsoft.com/office/drawing/2014/main" id="{4B29A89E-66A2-DF9F-191E-62B533E873F2}"/>
                </a:ext>
              </a:extLst>
            </p:cNvPr>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3564;p124">
              <a:extLst>
                <a:ext uri="{FF2B5EF4-FFF2-40B4-BE49-F238E27FC236}">
                  <a16:creationId xmlns:a16="http://schemas.microsoft.com/office/drawing/2014/main" id="{BA3324F4-A7BD-0CCC-8C0F-AA950A89C5B4}"/>
                </a:ext>
              </a:extLst>
            </p:cNvPr>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3565;p124">
              <a:extLst>
                <a:ext uri="{FF2B5EF4-FFF2-40B4-BE49-F238E27FC236}">
                  <a16:creationId xmlns:a16="http://schemas.microsoft.com/office/drawing/2014/main" id="{CE48C139-0C65-C2A6-E9A0-9640FD230B64}"/>
                </a:ext>
              </a:extLst>
            </p:cNvPr>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3566;p124">
              <a:extLst>
                <a:ext uri="{FF2B5EF4-FFF2-40B4-BE49-F238E27FC236}">
                  <a16:creationId xmlns:a16="http://schemas.microsoft.com/office/drawing/2014/main" id="{10A99B4C-BA81-C83D-78FB-59E18E8797BD}"/>
                </a:ext>
              </a:extLst>
            </p:cNvPr>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3567;p124">
              <a:extLst>
                <a:ext uri="{FF2B5EF4-FFF2-40B4-BE49-F238E27FC236}">
                  <a16:creationId xmlns:a16="http://schemas.microsoft.com/office/drawing/2014/main" id="{619DBE86-4D57-1563-444F-0E5AEBF7A205}"/>
                </a:ext>
              </a:extLst>
            </p:cNvPr>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3568;p124">
              <a:extLst>
                <a:ext uri="{FF2B5EF4-FFF2-40B4-BE49-F238E27FC236}">
                  <a16:creationId xmlns:a16="http://schemas.microsoft.com/office/drawing/2014/main" id="{A154FF0B-88CF-4A41-96AC-66D8C2410DA7}"/>
                </a:ext>
              </a:extLst>
            </p:cNvPr>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3569;p124">
              <a:extLst>
                <a:ext uri="{FF2B5EF4-FFF2-40B4-BE49-F238E27FC236}">
                  <a16:creationId xmlns:a16="http://schemas.microsoft.com/office/drawing/2014/main" id="{32206694-9750-C303-56A9-9F552C1A456E}"/>
                </a:ext>
              </a:extLst>
            </p:cNvPr>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3570;p124">
              <a:extLst>
                <a:ext uri="{FF2B5EF4-FFF2-40B4-BE49-F238E27FC236}">
                  <a16:creationId xmlns:a16="http://schemas.microsoft.com/office/drawing/2014/main" id="{EE1CEB7D-6DCB-4B97-1D62-1357C09E8AEA}"/>
                </a:ext>
              </a:extLst>
            </p:cNvPr>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3571;p124">
              <a:extLst>
                <a:ext uri="{FF2B5EF4-FFF2-40B4-BE49-F238E27FC236}">
                  <a16:creationId xmlns:a16="http://schemas.microsoft.com/office/drawing/2014/main" id="{1061F5C8-7CF1-9F27-E53D-1AF977F82A46}"/>
                </a:ext>
              </a:extLst>
            </p:cNvPr>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3572;p124">
              <a:extLst>
                <a:ext uri="{FF2B5EF4-FFF2-40B4-BE49-F238E27FC236}">
                  <a16:creationId xmlns:a16="http://schemas.microsoft.com/office/drawing/2014/main" id="{FB18C859-31EC-4A6E-53A3-905C92E8A080}"/>
                </a:ext>
              </a:extLst>
            </p:cNvPr>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3573;p124">
              <a:extLst>
                <a:ext uri="{FF2B5EF4-FFF2-40B4-BE49-F238E27FC236}">
                  <a16:creationId xmlns:a16="http://schemas.microsoft.com/office/drawing/2014/main" id="{86A9793E-DF8F-759A-4DE3-8A421A09DE41}"/>
                </a:ext>
              </a:extLst>
            </p:cNvPr>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3574;p124">
              <a:extLst>
                <a:ext uri="{FF2B5EF4-FFF2-40B4-BE49-F238E27FC236}">
                  <a16:creationId xmlns:a16="http://schemas.microsoft.com/office/drawing/2014/main" id="{6AF2FC1B-FBEC-19EA-0417-2A34CE6F0433}"/>
                </a:ext>
              </a:extLst>
            </p:cNvPr>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3575;p124">
              <a:extLst>
                <a:ext uri="{FF2B5EF4-FFF2-40B4-BE49-F238E27FC236}">
                  <a16:creationId xmlns:a16="http://schemas.microsoft.com/office/drawing/2014/main" id="{EE194FBE-D1C5-8BA2-2FEE-9424E4B13820}"/>
                </a:ext>
              </a:extLst>
            </p:cNvPr>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3576;p124">
              <a:extLst>
                <a:ext uri="{FF2B5EF4-FFF2-40B4-BE49-F238E27FC236}">
                  <a16:creationId xmlns:a16="http://schemas.microsoft.com/office/drawing/2014/main" id="{C653B149-F3C4-0BDE-276A-2E78EFDD47F4}"/>
                </a:ext>
              </a:extLst>
            </p:cNvPr>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3577;p124">
              <a:extLst>
                <a:ext uri="{FF2B5EF4-FFF2-40B4-BE49-F238E27FC236}">
                  <a16:creationId xmlns:a16="http://schemas.microsoft.com/office/drawing/2014/main" id="{4D3655FC-A86A-E93E-DE68-EAD6125C0971}"/>
                </a:ext>
              </a:extLst>
            </p:cNvPr>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3578;p124">
              <a:extLst>
                <a:ext uri="{FF2B5EF4-FFF2-40B4-BE49-F238E27FC236}">
                  <a16:creationId xmlns:a16="http://schemas.microsoft.com/office/drawing/2014/main" id="{23441C0E-48F7-6ACA-CDC3-05B3433A0582}"/>
                </a:ext>
              </a:extLst>
            </p:cNvPr>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3579;p124">
              <a:extLst>
                <a:ext uri="{FF2B5EF4-FFF2-40B4-BE49-F238E27FC236}">
                  <a16:creationId xmlns:a16="http://schemas.microsoft.com/office/drawing/2014/main" id="{59D58C25-EDC1-0810-49CE-C58E34E97572}"/>
                </a:ext>
              </a:extLst>
            </p:cNvPr>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3580;p124">
              <a:extLst>
                <a:ext uri="{FF2B5EF4-FFF2-40B4-BE49-F238E27FC236}">
                  <a16:creationId xmlns:a16="http://schemas.microsoft.com/office/drawing/2014/main" id="{95CBE213-0ACC-1E2D-CAAB-4CC7EFC2BE5C}"/>
                </a:ext>
              </a:extLst>
            </p:cNvPr>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3581;p124">
              <a:extLst>
                <a:ext uri="{FF2B5EF4-FFF2-40B4-BE49-F238E27FC236}">
                  <a16:creationId xmlns:a16="http://schemas.microsoft.com/office/drawing/2014/main" id="{95B5286A-F85C-B422-C579-CD6264B16068}"/>
                </a:ext>
              </a:extLst>
            </p:cNvPr>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3582;p124">
              <a:extLst>
                <a:ext uri="{FF2B5EF4-FFF2-40B4-BE49-F238E27FC236}">
                  <a16:creationId xmlns:a16="http://schemas.microsoft.com/office/drawing/2014/main" id="{B272EE08-A861-886D-6C9C-77806D771A5C}"/>
                </a:ext>
              </a:extLst>
            </p:cNvPr>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3583;p124">
              <a:extLst>
                <a:ext uri="{FF2B5EF4-FFF2-40B4-BE49-F238E27FC236}">
                  <a16:creationId xmlns:a16="http://schemas.microsoft.com/office/drawing/2014/main" id="{935CFFAA-264A-F8DF-6D51-994711B3E9FC}"/>
                </a:ext>
              </a:extLst>
            </p:cNvPr>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3584;p124">
              <a:extLst>
                <a:ext uri="{FF2B5EF4-FFF2-40B4-BE49-F238E27FC236}">
                  <a16:creationId xmlns:a16="http://schemas.microsoft.com/office/drawing/2014/main" id="{B4FD9BB2-83E2-5544-8AE8-601DCB2FFBD5}"/>
                </a:ext>
              </a:extLst>
            </p:cNvPr>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3585;p124">
              <a:extLst>
                <a:ext uri="{FF2B5EF4-FFF2-40B4-BE49-F238E27FC236}">
                  <a16:creationId xmlns:a16="http://schemas.microsoft.com/office/drawing/2014/main" id="{63F52CE6-A175-FA54-1989-2A93441324C7}"/>
                </a:ext>
              </a:extLst>
            </p:cNvPr>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3586;p124">
              <a:extLst>
                <a:ext uri="{FF2B5EF4-FFF2-40B4-BE49-F238E27FC236}">
                  <a16:creationId xmlns:a16="http://schemas.microsoft.com/office/drawing/2014/main" id="{903EEB37-D627-A6EA-C71A-48265E7A00DD}"/>
                </a:ext>
              </a:extLst>
            </p:cNvPr>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3587;p124">
              <a:extLst>
                <a:ext uri="{FF2B5EF4-FFF2-40B4-BE49-F238E27FC236}">
                  <a16:creationId xmlns:a16="http://schemas.microsoft.com/office/drawing/2014/main" id="{B9000094-50F4-253E-5D52-F5A1802FBDE8}"/>
                </a:ext>
              </a:extLst>
            </p:cNvPr>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3588;p124">
              <a:extLst>
                <a:ext uri="{FF2B5EF4-FFF2-40B4-BE49-F238E27FC236}">
                  <a16:creationId xmlns:a16="http://schemas.microsoft.com/office/drawing/2014/main" id="{29E7F295-1A89-85E4-8BA8-A71847101E22}"/>
                </a:ext>
              </a:extLst>
            </p:cNvPr>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3589;p124">
              <a:extLst>
                <a:ext uri="{FF2B5EF4-FFF2-40B4-BE49-F238E27FC236}">
                  <a16:creationId xmlns:a16="http://schemas.microsoft.com/office/drawing/2014/main" id="{8AB09D48-B1AF-CFE6-6B91-8EBD64F75711}"/>
                </a:ext>
              </a:extLst>
            </p:cNvPr>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3590;p124">
              <a:extLst>
                <a:ext uri="{FF2B5EF4-FFF2-40B4-BE49-F238E27FC236}">
                  <a16:creationId xmlns:a16="http://schemas.microsoft.com/office/drawing/2014/main" id="{2B8C56D9-D142-B75B-4AA2-5B664D46DDDD}"/>
                </a:ext>
              </a:extLst>
            </p:cNvPr>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3591;p124">
              <a:extLst>
                <a:ext uri="{FF2B5EF4-FFF2-40B4-BE49-F238E27FC236}">
                  <a16:creationId xmlns:a16="http://schemas.microsoft.com/office/drawing/2014/main" id="{8AA60B06-7E18-5F7D-6D91-44DAB17273DA}"/>
                </a:ext>
              </a:extLst>
            </p:cNvPr>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3592;p124">
              <a:extLst>
                <a:ext uri="{FF2B5EF4-FFF2-40B4-BE49-F238E27FC236}">
                  <a16:creationId xmlns:a16="http://schemas.microsoft.com/office/drawing/2014/main" id="{2FC9C5BE-CFF7-657B-F21A-281406621E68}"/>
                </a:ext>
              </a:extLst>
            </p:cNvPr>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3593;p124">
              <a:extLst>
                <a:ext uri="{FF2B5EF4-FFF2-40B4-BE49-F238E27FC236}">
                  <a16:creationId xmlns:a16="http://schemas.microsoft.com/office/drawing/2014/main" id="{4D04B481-F137-4123-9E30-9C2BB59DBE46}"/>
                </a:ext>
              </a:extLst>
            </p:cNvPr>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3594;p124">
              <a:extLst>
                <a:ext uri="{FF2B5EF4-FFF2-40B4-BE49-F238E27FC236}">
                  <a16:creationId xmlns:a16="http://schemas.microsoft.com/office/drawing/2014/main" id="{141E291F-6A6E-5EBE-3587-4EBDFDA2A0AC}"/>
                </a:ext>
              </a:extLst>
            </p:cNvPr>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3595;p124">
              <a:extLst>
                <a:ext uri="{FF2B5EF4-FFF2-40B4-BE49-F238E27FC236}">
                  <a16:creationId xmlns:a16="http://schemas.microsoft.com/office/drawing/2014/main" id="{8D3BB88E-B411-1C7D-2DBF-1FC34492D604}"/>
                </a:ext>
              </a:extLst>
            </p:cNvPr>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3596;p124">
              <a:extLst>
                <a:ext uri="{FF2B5EF4-FFF2-40B4-BE49-F238E27FC236}">
                  <a16:creationId xmlns:a16="http://schemas.microsoft.com/office/drawing/2014/main" id="{2466494A-8B6A-E89D-CF73-FC075080CF07}"/>
                </a:ext>
              </a:extLst>
            </p:cNvPr>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3597;p124">
              <a:extLst>
                <a:ext uri="{FF2B5EF4-FFF2-40B4-BE49-F238E27FC236}">
                  <a16:creationId xmlns:a16="http://schemas.microsoft.com/office/drawing/2014/main" id="{66763561-2DEF-84CF-F1DB-1E8E547342E9}"/>
                </a:ext>
              </a:extLst>
            </p:cNvPr>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3598;p124">
              <a:extLst>
                <a:ext uri="{FF2B5EF4-FFF2-40B4-BE49-F238E27FC236}">
                  <a16:creationId xmlns:a16="http://schemas.microsoft.com/office/drawing/2014/main" id="{8231F123-23ED-39B9-E082-94022C071032}"/>
                </a:ext>
              </a:extLst>
            </p:cNvPr>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3599;p124">
              <a:extLst>
                <a:ext uri="{FF2B5EF4-FFF2-40B4-BE49-F238E27FC236}">
                  <a16:creationId xmlns:a16="http://schemas.microsoft.com/office/drawing/2014/main" id="{7FB23150-CA53-1176-6A7A-D2084317B855}"/>
                </a:ext>
              </a:extLst>
            </p:cNvPr>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3600;p124">
              <a:extLst>
                <a:ext uri="{FF2B5EF4-FFF2-40B4-BE49-F238E27FC236}">
                  <a16:creationId xmlns:a16="http://schemas.microsoft.com/office/drawing/2014/main" id="{F18DC1E8-1330-A11B-0EDE-1FEEA185E6FB}"/>
                </a:ext>
              </a:extLst>
            </p:cNvPr>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3601;p124">
              <a:extLst>
                <a:ext uri="{FF2B5EF4-FFF2-40B4-BE49-F238E27FC236}">
                  <a16:creationId xmlns:a16="http://schemas.microsoft.com/office/drawing/2014/main" id="{82578094-C667-B92B-959C-CF3F70234970}"/>
                </a:ext>
              </a:extLst>
            </p:cNvPr>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3602;p124">
              <a:extLst>
                <a:ext uri="{FF2B5EF4-FFF2-40B4-BE49-F238E27FC236}">
                  <a16:creationId xmlns:a16="http://schemas.microsoft.com/office/drawing/2014/main" id="{11F3E6FB-75BF-FC4C-D9B6-B01CEC9B3035}"/>
                </a:ext>
              </a:extLst>
            </p:cNvPr>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3603;p124">
              <a:extLst>
                <a:ext uri="{FF2B5EF4-FFF2-40B4-BE49-F238E27FC236}">
                  <a16:creationId xmlns:a16="http://schemas.microsoft.com/office/drawing/2014/main" id="{0DA9273E-FE65-01C9-6938-87491B79B5F8}"/>
                </a:ext>
              </a:extLst>
            </p:cNvPr>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3604;p124">
              <a:extLst>
                <a:ext uri="{FF2B5EF4-FFF2-40B4-BE49-F238E27FC236}">
                  <a16:creationId xmlns:a16="http://schemas.microsoft.com/office/drawing/2014/main" id="{5F6B3406-749B-2762-04A4-80BF54F916BF}"/>
                </a:ext>
              </a:extLst>
            </p:cNvPr>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3605;p124">
              <a:extLst>
                <a:ext uri="{FF2B5EF4-FFF2-40B4-BE49-F238E27FC236}">
                  <a16:creationId xmlns:a16="http://schemas.microsoft.com/office/drawing/2014/main" id="{5147E14E-FB55-1F09-2A72-E0C9AF5EEA81}"/>
                </a:ext>
              </a:extLst>
            </p:cNvPr>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3606;p124">
              <a:extLst>
                <a:ext uri="{FF2B5EF4-FFF2-40B4-BE49-F238E27FC236}">
                  <a16:creationId xmlns:a16="http://schemas.microsoft.com/office/drawing/2014/main" id="{51C7A1D5-8610-0D37-9952-8B43F0731976}"/>
                </a:ext>
              </a:extLst>
            </p:cNvPr>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3607;p124">
              <a:extLst>
                <a:ext uri="{FF2B5EF4-FFF2-40B4-BE49-F238E27FC236}">
                  <a16:creationId xmlns:a16="http://schemas.microsoft.com/office/drawing/2014/main" id="{22896B90-C739-2C29-85D1-D0B6B3C09E62}"/>
                </a:ext>
              </a:extLst>
            </p:cNvPr>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3608;p124">
              <a:extLst>
                <a:ext uri="{FF2B5EF4-FFF2-40B4-BE49-F238E27FC236}">
                  <a16:creationId xmlns:a16="http://schemas.microsoft.com/office/drawing/2014/main" id="{5AF4CF89-127C-2DE6-ABC5-B156A61CDAB9}"/>
                </a:ext>
              </a:extLst>
            </p:cNvPr>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3609;p124">
              <a:extLst>
                <a:ext uri="{FF2B5EF4-FFF2-40B4-BE49-F238E27FC236}">
                  <a16:creationId xmlns:a16="http://schemas.microsoft.com/office/drawing/2014/main" id="{A5CA05B3-B937-1C6B-6B9D-2C33373E8A30}"/>
                </a:ext>
              </a:extLst>
            </p:cNvPr>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3610;p124">
              <a:extLst>
                <a:ext uri="{FF2B5EF4-FFF2-40B4-BE49-F238E27FC236}">
                  <a16:creationId xmlns:a16="http://schemas.microsoft.com/office/drawing/2014/main" id="{C0D74989-A989-39B0-05E9-27C438EABDC5}"/>
                </a:ext>
              </a:extLst>
            </p:cNvPr>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3611;p124">
              <a:extLst>
                <a:ext uri="{FF2B5EF4-FFF2-40B4-BE49-F238E27FC236}">
                  <a16:creationId xmlns:a16="http://schemas.microsoft.com/office/drawing/2014/main" id="{8867195F-CC3F-F359-0578-5080338CFED3}"/>
                </a:ext>
              </a:extLst>
            </p:cNvPr>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3612;p124">
              <a:extLst>
                <a:ext uri="{FF2B5EF4-FFF2-40B4-BE49-F238E27FC236}">
                  <a16:creationId xmlns:a16="http://schemas.microsoft.com/office/drawing/2014/main" id="{4B9AAF3F-B4FC-F894-4F8A-D045C869EA4B}"/>
                </a:ext>
              </a:extLst>
            </p:cNvPr>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3613;p124">
              <a:extLst>
                <a:ext uri="{FF2B5EF4-FFF2-40B4-BE49-F238E27FC236}">
                  <a16:creationId xmlns:a16="http://schemas.microsoft.com/office/drawing/2014/main" id="{D73F0D76-0859-0C84-0A7E-1AA8146D42A4}"/>
                </a:ext>
              </a:extLst>
            </p:cNvPr>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3614;p124">
              <a:extLst>
                <a:ext uri="{FF2B5EF4-FFF2-40B4-BE49-F238E27FC236}">
                  <a16:creationId xmlns:a16="http://schemas.microsoft.com/office/drawing/2014/main" id="{46BF0F42-C8D8-5A02-168A-8BCC3268DC05}"/>
                </a:ext>
              </a:extLst>
            </p:cNvPr>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3615;p124">
              <a:extLst>
                <a:ext uri="{FF2B5EF4-FFF2-40B4-BE49-F238E27FC236}">
                  <a16:creationId xmlns:a16="http://schemas.microsoft.com/office/drawing/2014/main" id="{3BD28572-947D-793C-DC62-F0049A0FF471}"/>
                </a:ext>
              </a:extLst>
            </p:cNvPr>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3616;p124">
              <a:extLst>
                <a:ext uri="{FF2B5EF4-FFF2-40B4-BE49-F238E27FC236}">
                  <a16:creationId xmlns:a16="http://schemas.microsoft.com/office/drawing/2014/main" id="{1899121A-B554-6B79-132D-C5529E444DB7}"/>
                </a:ext>
              </a:extLst>
            </p:cNvPr>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3617;p124">
              <a:extLst>
                <a:ext uri="{FF2B5EF4-FFF2-40B4-BE49-F238E27FC236}">
                  <a16:creationId xmlns:a16="http://schemas.microsoft.com/office/drawing/2014/main" id="{976608C4-32B8-CF64-A37A-B93F40F9369E}"/>
                </a:ext>
              </a:extLst>
            </p:cNvPr>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3618;p124">
              <a:extLst>
                <a:ext uri="{FF2B5EF4-FFF2-40B4-BE49-F238E27FC236}">
                  <a16:creationId xmlns:a16="http://schemas.microsoft.com/office/drawing/2014/main" id="{0FA5D0A6-318E-6703-FFBD-D515EF41DBF4}"/>
                </a:ext>
              </a:extLst>
            </p:cNvPr>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3619;p124">
              <a:extLst>
                <a:ext uri="{FF2B5EF4-FFF2-40B4-BE49-F238E27FC236}">
                  <a16:creationId xmlns:a16="http://schemas.microsoft.com/office/drawing/2014/main" id="{0960099D-46A7-59E5-470A-14268D9BEF99}"/>
                </a:ext>
              </a:extLst>
            </p:cNvPr>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3620;p124">
              <a:extLst>
                <a:ext uri="{FF2B5EF4-FFF2-40B4-BE49-F238E27FC236}">
                  <a16:creationId xmlns:a16="http://schemas.microsoft.com/office/drawing/2014/main" id="{B690A762-B245-F93E-2E74-0358D617CCB1}"/>
                </a:ext>
              </a:extLst>
            </p:cNvPr>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3621;p124">
              <a:extLst>
                <a:ext uri="{FF2B5EF4-FFF2-40B4-BE49-F238E27FC236}">
                  <a16:creationId xmlns:a16="http://schemas.microsoft.com/office/drawing/2014/main" id="{A0027BD2-759E-2509-0D27-5B441E4049B2}"/>
                </a:ext>
              </a:extLst>
            </p:cNvPr>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3622;p124">
              <a:extLst>
                <a:ext uri="{FF2B5EF4-FFF2-40B4-BE49-F238E27FC236}">
                  <a16:creationId xmlns:a16="http://schemas.microsoft.com/office/drawing/2014/main" id="{F5F6AFA2-737B-34FA-633C-5CDB401ED01A}"/>
                </a:ext>
              </a:extLst>
            </p:cNvPr>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3623;p124">
              <a:extLst>
                <a:ext uri="{FF2B5EF4-FFF2-40B4-BE49-F238E27FC236}">
                  <a16:creationId xmlns:a16="http://schemas.microsoft.com/office/drawing/2014/main" id="{1887F654-4769-6DA2-136C-4E055B339A50}"/>
                </a:ext>
              </a:extLst>
            </p:cNvPr>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3624;p124">
              <a:extLst>
                <a:ext uri="{FF2B5EF4-FFF2-40B4-BE49-F238E27FC236}">
                  <a16:creationId xmlns:a16="http://schemas.microsoft.com/office/drawing/2014/main" id="{06645088-13C5-F6FB-44D5-766B29CC0797}"/>
                </a:ext>
              </a:extLst>
            </p:cNvPr>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3625;p124">
              <a:extLst>
                <a:ext uri="{FF2B5EF4-FFF2-40B4-BE49-F238E27FC236}">
                  <a16:creationId xmlns:a16="http://schemas.microsoft.com/office/drawing/2014/main" id="{77F94D5E-2A60-F926-6B73-8D3440F65F46}"/>
                </a:ext>
              </a:extLst>
            </p:cNvPr>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3626;p124">
              <a:extLst>
                <a:ext uri="{FF2B5EF4-FFF2-40B4-BE49-F238E27FC236}">
                  <a16:creationId xmlns:a16="http://schemas.microsoft.com/office/drawing/2014/main" id="{EBF9D50D-03E8-34CA-391E-FABEE901EE49}"/>
                </a:ext>
              </a:extLst>
            </p:cNvPr>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3627;p124">
              <a:extLst>
                <a:ext uri="{FF2B5EF4-FFF2-40B4-BE49-F238E27FC236}">
                  <a16:creationId xmlns:a16="http://schemas.microsoft.com/office/drawing/2014/main" id="{1E37E466-B0F9-5ABA-AECD-2192CE2AC7C8}"/>
                </a:ext>
              </a:extLst>
            </p:cNvPr>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3628;p124">
              <a:extLst>
                <a:ext uri="{FF2B5EF4-FFF2-40B4-BE49-F238E27FC236}">
                  <a16:creationId xmlns:a16="http://schemas.microsoft.com/office/drawing/2014/main" id="{B2A2AD7A-60DC-2189-289B-525CF2E074EE}"/>
                </a:ext>
              </a:extLst>
            </p:cNvPr>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3629;p124">
              <a:extLst>
                <a:ext uri="{FF2B5EF4-FFF2-40B4-BE49-F238E27FC236}">
                  <a16:creationId xmlns:a16="http://schemas.microsoft.com/office/drawing/2014/main" id="{5B7F43F5-E623-4A6B-2155-1D1380C2674C}"/>
                </a:ext>
              </a:extLst>
            </p:cNvPr>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3630;p124">
              <a:extLst>
                <a:ext uri="{FF2B5EF4-FFF2-40B4-BE49-F238E27FC236}">
                  <a16:creationId xmlns:a16="http://schemas.microsoft.com/office/drawing/2014/main" id="{7FFD5CB6-F39B-18B4-1946-2F44857D3C92}"/>
                </a:ext>
              </a:extLst>
            </p:cNvPr>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3631;p124">
              <a:extLst>
                <a:ext uri="{FF2B5EF4-FFF2-40B4-BE49-F238E27FC236}">
                  <a16:creationId xmlns:a16="http://schemas.microsoft.com/office/drawing/2014/main" id="{E975E1C5-8061-B85F-384F-07DD7F6B30BA}"/>
                </a:ext>
              </a:extLst>
            </p:cNvPr>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3632;p124">
              <a:extLst>
                <a:ext uri="{FF2B5EF4-FFF2-40B4-BE49-F238E27FC236}">
                  <a16:creationId xmlns:a16="http://schemas.microsoft.com/office/drawing/2014/main" id="{FBC51B41-46ED-336D-5ADF-CA520D25B8EB}"/>
                </a:ext>
              </a:extLst>
            </p:cNvPr>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3633;p124">
              <a:extLst>
                <a:ext uri="{FF2B5EF4-FFF2-40B4-BE49-F238E27FC236}">
                  <a16:creationId xmlns:a16="http://schemas.microsoft.com/office/drawing/2014/main" id="{273C4DA3-63C6-0515-A087-865BCDCB4772}"/>
                </a:ext>
              </a:extLst>
            </p:cNvPr>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3634;p124">
              <a:extLst>
                <a:ext uri="{FF2B5EF4-FFF2-40B4-BE49-F238E27FC236}">
                  <a16:creationId xmlns:a16="http://schemas.microsoft.com/office/drawing/2014/main" id="{FC72B6B7-4661-6132-C3F8-4CE663EF8BD8}"/>
                </a:ext>
              </a:extLst>
            </p:cNvPr>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3635;p124">
              <a:extLst>
                <a:ext uri="{FF2B5EF4-FFF2-40B4-BE49-F238E27FC236}">
                  <a16:creationId xmlns:a16="http://schemas.microsoft.com/office/drawing/2014/main" id="{C7DA9D60-D554-EF78-2FB2-489848C4BE32}"/>
                </a:ext>
              </a:extLst>
            </p:cNvPr>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3636;p124">
              <a:extLst>
                <a:ext uri="{FF2B5EF4-FFF2-40B4-BE49-F238E27FC236}">
                  <a16:creationId xmlns:a16="http://schemas.microsoft.com/office/drawing/2014/main" id="{E065DA1C-234B-AE28-C5CB-6E21B0295BF8}"/>
                </a:ext>
              </a:extLst>
            </p:cNvPr>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3637;p124">
              <a:extLst>
                <a:ext uri="{FF2B5EF4-FFF2-40B4-BE49-F238E27FC236}">
                  <a16:creationId xmlns:a16="http://schemas.microsoft.com/office/drawing/2014/main" id="{106C6874-A58B-7B0B-E4F1-2688EB6CEDDA}"/>
                </a:ext>
              </a:extLst>
            </p:cNvPr>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3638;p124">
              <a:extLst>
                <a:ext uri="{FF2B5EF4-FFF2-40B4-BE49-F238E27FC236}">
                  <a16:creationId xmlns:a16="http://schemas.microsoft.com/office/drawing/2014/main" id="{B856EABA-13AC-E39C-071F-C18B86ADA527}"/>
                </a:ext>
              </a:extLst>
            </p:cNvPr>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3639;p124">
              <a:extLst>
                <a:ext uri="{FF2B5EF4-FFF2-40B4-BE49-F238E27FC236}">
                  <a16:creationId xmlns:a16="http://schemas.microsoft.com/office/drawing/2014/main" id="{70CEC666-4044-42F9-1030-5251EE3EA411}"/>
                </a:ext>
              </a:extLst>
            </p:cNvPr>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3640;p124">
              <a:extLst>
                <a:ext uri="{FF2B5EF4-FFF2-40B4-BE49-F238E27FC236}">
                  <a16:creationId xmlns:a16="http://schemas.microsoft.com/office/drawing/2014/main" id="{392650EC-883D-E4FA-45FB-3B1D24C50130}"/>
                </a:ext>
              </a:extLst>
            </p:cNvPr>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3641;p124">
              <a:extLst>
                <a:ext uri="{FF2B5EF4-FFF2-40B4-BE49-F238E27FC236}">
                  <a16:creationId xmlns:a16="http://schemas.microsoft.com/office/drawing/2014/main" id="{0386693F-CE7F-5C16-7E67-6B9819577F9A}"/>
                </a:ext>
              </a:extLst>
            </p:cNvPr>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3642;p124">
              <a:extLst>
                <a:ext uri="{FF2B5EF4-FFF2-40B4-BE49-F238E27FC236}">
                  <a16:creationId xmlns:a16="http://schemas.microsoft.com/office/drawing/2014/main" id="{D4B6A02E-5262-E189-74F9-F77853F05CF8}"/>
                </a:ext>
              </a:extLst>
            </p:cNvPr>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3643;p124">
              <a:extLst>
                <a:ext uri="{FF2B5EF4-FFF2-40B4-BE49-F238E27FC236}">
                  <a16:creationId xmlns:a16="http://schemas.microsoft.com/office/drawing/2014/main" id="{9304B3AD-12EE-5D55-59E7-78A1A53D358A}"/>
                </a:ext>
              </a:extLst>
            </p:cNvPr>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3644;p124">
              <a:extLst>
                <a:ext uri="{FF2B5EF4-FFF2-40B4-BE49-F238E27FC236}">
                  <a16:creationId xmlns:a16="http://schemas.microsoft.com/office/drawing/2014/main" id="{530C09C2-BD2B-F16C-41B7-EB8DC528ABE1}"/>
                </a:ext>
              </a:extLst>
            </p:cNvPr>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3645;p124">
              <a:extLst>
                <a:ext uri="{FF2B5EF4-FFF2-40B4-BE49-F238E27FC236}">
                  <a16:creationId xmlns:a16="http://schemas.microsoft.com/office/drawing/2014/main" id="{E75B2ADF-9142-C9CE-5AC8-9B76E555F5F3}"/>
                </a:ext>
              </a:extLst>
            </p:cNvPr>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3646;p124">
              <a:extLst>
                <a:ext uri="{FF2B5EF4-FFF2-40B4-BE49-F238E27FC236}">
                  <a16:creationId xmlns:a16="http://schemas.microsoft.com/office/drawing/2014/main" id="{81916F30-CE2B-B7E9-AFBE-7D5D6744CFB0}"/>
                </a:ext>
              </a:extLst>
            </p:cNvPr>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3647;p124">
              <a:extLst>
                <a:ext uri="{FF2B5EF4-FFF2-40B4-BE49-F238E27FC236}">
                  <a16:creationId xmlns:a16="http://schemas.microsoft.com/office/drawing/2014/main" id="{4CD2BB57-90AB-9A79-0F7F-30D2353E8F39}"/>
                </a:ext>
              </a:extLst>
            </p:cNvPr>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3648;p124">
              <a:extLst>
                <a:ext uri="{FF2B5EF4-FFF2-40B4-BE49-F238E27FC236}">
                  <a16:creationId xmlns:a16="http://schemas.microsoft.com/office/drawing/2014/main" id="{BFF37771-5ADD-F741-C6B9-2A47531D6547}"/>
                </a:ext>
              </a:extLst>
            </p:cNvPr>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3649;p124">
              <a:extLst>
                <a:ext uri="{FF2B5EF4-FFF2-40B4-BE49-F238E27FC236}">
                  <a16:creationId xmlns:a16="http://schemas.microsoft.com/office/drawing/2014/main" id="{6D627FCD-A1D7-302B-B65E-72652F186641}"/>
                </a:ext>
              </a:extLst>
            </p:cNvPr>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3650;p124">
              <a:extLst>
                <a:ext uri="{FF2B5EF4-FFF2-40B4-BE49-F238E27FC236}">
                  <a16:creationId xmlns:a16="http://schemas.microsoft.com/office/drawing/2014/main" id="{AE2216D1-7BC5-4C9B-F697-CBDEAD16AA45}"/>
                </a:ext>
              </a:extLst>
            </p:cNvPr>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3651;p124">
              <a:extLst>
                <a:ext uri="{FF2B5EF4-FFF2-40B4-BE49-F238E27FC236}">
                  <a16:creationId xmlns:a16="http://schemas.microsoft.com/office/drawing/2014/main" id="{5FDA4B83-1CEB-6C5B-640E-3EE72A007437}"/>
                </a:ext>
              </a:extLst>
            </p:cNvPr>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3652;p124">
              <a:extLst>
                <a:ext uri="{FF2B5EF4-FFF2-40B4-BE49-F238E27FC236}">
                  <a16:creationId xmlns:a16="http://schemas.microsoft.com/office/drawing/2014/main" id="{95557AFC-691D-4CD4-0BE2-40ED4432C26E}"/>
                </a:ext>
              </a:extLst>
            </p:cNvPr>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3653;p124">
              <a:extLst>
                <a:ext uri="{FF2B5EF4-FFF2-40B4-BE49-F238E27FC236}">
                  <a16:creationId xmlns:a16="http://schemas.microsoft.com/office/drawing/2014/main" id="{0A129ABE-2C0E-FA8C-F80D-1E55335C9506}"/>
                </a:ext>
              </a:extLst>
            </p:cNvPr>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3654;p124">
              <a:extLst>
                <a:ext uri="{FF2B5EF4-FFF2-40B4-BE49-F238E27FC236}">
                  <a16:creationId xmlns:a16="http://schemas.microsoft.com/office/drawing/2014/main" id="{2E8F6A63-24F7-66B1-9CB7-92C3011F1A8D}"/>
                </a:ext>
              </a:extLst>
            </p:cNvPr>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3655;p124">
              <a:extLst>
                <a:ext uri="{FF2B5EF4-FFF2-40B4-BE49-F238E27FC236}">
                  <a16:creationId xmlns:a16="http://schemas.microsoft.com/office/drawing/2014/main" id="{AEC2BB74-9AF9-18DD-9BF0-20C13024B10B}"/>
                </a:ext>
              </a:extLst>
            </p:cNvPr>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3656;p124">
              <a:extLst>
                <a:ext uri="{FF2B5EF4-FFF2-40B4-BE49-F238E27FC236}">
                  <a16:creationId xmlns:a16="http://schemas.microsoft.com/office/drawing/2014/main" id="{846C6D8A-33F2-48F7-5349-5D1558F3583D}"/>
                </a:ext>
              </a:extLst>
            </p:cNvPr>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3657;p124">
              <a:extLst>
                <a:ext uri="{FF2B5EF4-FFF2-40B4-BE49-F238E27FC236}">
                  <a16:creationId xmlns:a16="http://schemas.microsoft.com/office/drawing/2014/main" id="{A08A6027-BFF5-55A8-251B-9EE3FA0F86FE}"/>
                </a:ext>
              </a:extLst>
            </p:cNvPr>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3658;p124">
              <a:extLst>
                <a:ext uri="{FF2B5EF4-FFF2-40B4-BE49-F238E27FC236}">
                  <a16:creationId xmlns:a16="http://schemas.microsoft.com/office/drawing/2014/main" id="{2B7B4B5B-5368-2AD9-34B2-D386C0B30EE2}"/>
                </a:ext>
              </a:extLst>
            </p:cNvPr>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3659;p124">
              <a:extLst>
                <a:ext uri="{FF2B5EF4-FFF2-40B4-BE49-F238E27FC236}">
                  <a16:creationId xmlns:a16="http://schemas.microsoft.com/office/drawing/2014/main" id="{DB3330CA-8003-CC9D-04DD-FC67B07BDB38}"/>
                </a:ext>
              </a:extLst>
            </p:cNvPr>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3660;p124">
              <a:extLst>
                <a:ext uri="{FF2B5EF4-FFF2-40B4-BE49-F238E27FC236}">
                  <a16:creationId xmlns:a16="http://schemas.microsoft.com/office/drawing/2014/main" id="{24212789-EA7C-E8FF-9717-88DA4077441F}"/>
                </a:ext>
              </a:extLst>
            </p:cNvPr>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3661;p124">
              <a:extLst>
                <a:ext uri="{FF2B5EF4-FFF2-40B4-BE49-F238E27FC236}">
                  <a16:creationId xmlns:a16="http://schemas.microsoft.com/office/drawing/2014/main" id="{E6E2F4D3-7CBF-29F3-C4E9-5165F07C5CED}"/>
                </a:ext>
              </a:extLst>
            </p:cNvPr>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3662;p124">
              <a:extLst>
                <a:ext uri="{FF2B5EF4-FFF2-40B4-BE49-F238E27FC236}">
                  <a16:creationId xmlns:a16="http://schemas.microsoft.com/office/drawing/2014/main" id="{B0407B6D-071D-EDD6-4781-78E61DFF9980}"/>
                </a:ext>
              </a:extLst>
            </p:cNvPr>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3663;p124">
              <a:extLst>
                <a:ext uri="{FF2B5EF4-FFF2-40B4-BE49-F238E27FC236}">
                  <a16:creationId xmlns:a16="http://schemas.microsoft.com/office/drawing/2014/main" id="{219A1861-2084-E54B-4FD6-360F87071F7C}"/>
                </a:ext>
              </a:extLst>
            </p:cNvPr>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3664;p124">
              <a:extLst>
                <a:ext uri="{FF2B5EF4-FFF2-40B4-BE49-F238E27FC236}">
                  <a16:creationId xmlns:a16="http://schemas.microsoft.com/office/drawing/2014/main" id="{1B3A14D8-60D7-0AEC-B6E3-9BE0994F9789}"/>
                </a:ext>
              </a:extLst>
            </p:cNvPr>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3665;p124">
              <a:extLst>
                <a:ext uri="{FF2B5EF4-FFF2-40B4-BE49-F238E27FC236}">
                  <a16:creationId xmlns:a16="http://schemas.microsoft.com/office/drawing/2014/main" id="{D4A90C7B-B66D-F840-6B49-132EF92C5C5E}"/>
                </a:ext>
              </a:extLst>
            </p:cNvPr>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3666;p124">
              <a:extLst>
                <a:ext uri="{FF2B5EF4-FFF2-40B4-BE49-F238E27FC236}">
                  <a16:creationId xmlns:a16="http://schemas.microsoft.com/office/drawing/2014/main" id="{96F0CE7A-17D3-06CD-3EFB-7073B41DC666}"/>
                </a:ext>
              </a:extLst>
            </p:cNvPr>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3667;p124">
              <a:extLst>
                <a:ext uri="{FF2B5EF4-FFF2-40B4-BE49-F238E27FC236}">
                  <a16:creationId xmlns:a16="http://schemas.microsoft.com/office/drawing/2014/main" id="{41F7E582-76C6-7FE1-D32D-27330020C70B}"/>
                </a:ext>
              </a:extLst>
            </p:cNvPr>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3668;p124">
              <a:extLst>
                <a:ext uri="{FF2B5EF4-FFF2-40B4-BE49-F238E27FC236}">
                  <a16:creationId xmlns:a16="http://schemas.microsoft.com/office/drawing/2014/main" id="{1C6FDD4A-862E-95EC-70AF-A3D23AAC9406}"/>
                </a:ext>
              </a:extLst>
            </p:cNvPr>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3669;p124">
              <a:extLst>
                <a:ext uri="{FF2B5EF4-FFF2-40B4-BE49-F238E27FC236}">
                  <a16:creationId xmlns:a16="http://schemas.microsoft.com/office/drawing/2014/main" id="{B097F8E9-795C-5A35-6C87-D9B348508564}"/>
                </a:ext>
              </a:extLst>
            </p:cNvPr>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3670;p124">
              <a:extLst>
                <a:ext uri="{FF2B5EF4-FFF2-40B4-BE49-F238E27FC236}">
                  <a16:creationId xmlns:a16="http://schemas.microsoft.com/office/drawing/2014/main" id="{0C998613-368A-010B-1380-1089F3E2E377}"/>
                </a:ext>
              </a:extLst>
            </p:cNvPr>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3671;p124">
              <a:extLst>
                <a:ext uri="{FF2B5EF4-FFF2-40B4-BE49-F238E27FC236}">
                  <a16:creationId xmlns:a16="http://schemas.microsoft.com/office/drawing/2014/main" id="{A03F4014-27EC-B90E-B4E0-D865548694C0}"/>
                </a:ext>
              </a:extLst>
            </p:cNvPr>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3672;p124">
              <a:extLst>
                <a:ext uri="{FF2B5EF4-FFF2-40B4-BE49-F238E27FC236}">
                  <a16:creationId xmlns:a16="http://schemas.microsoft.com/office/drawing/2014/main" id="{CC9556FA-FB0F-A8A6-DA99-9476AEF2045A}"/>
                </a:ext>
              </a:extLst>
            </p:cNvPr>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3673;p124">
              <a:extLst>
                <a:ext uri="{FF2B5EF4-FFF2-40B4-BE49-F238E27FC236}">
                  <a16:creationId xmlns:a16="http://schemas.microsoft.com/office/drawing/2014/main" id="{AB587D1C-E9E2-92C9-7F81-643E9FD86F80}"/>
                </a:ext>
              </a:extLst>
            </p:cNvPr>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3674;p124">
              <a:extLst>
                <a:ext uri="{FF2B5EF4-FFF2-40B4-BE49-F238E27FC236}">
                  <a16:creationId xmlns:a16="http://schemas.microsoft.com/office/drawing/2014/main" id="{54FD0888-0919-0692-78F9-5854CD5987D5}"/>
                </a:ext>
              </a:extLst>
            </p:cNvPr>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3675;p124">
              <a:extLst>
                <a:ext uri="{FF2B5EF4-FFF2-40B4-BE49-F238E27FC236}">
                  <a16:creationId xmlns:a16="http://schemas.microsoft.com/office/drawing/2014/main" id="{9AD96916-2E3C-1E62-1B6B-25F7FA87A48C}"/>
                </a:ext>
              </a:extLst>
            </p:cNvPr>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3676;p124">
              <a:extLst>
                <a:ext uri="{FF2B5EF4-FFF2-40B4-BE49-F238E27FC236}">
                  <a16:creationId xmlns:a16="http://schemas.microsoft.com/office/drawing/2014/main" id="{0C6BCFB9-9DDB-FD05-2DCA-886CCF54B1CD}"/>
                </a:ext>
              </a:extLst>
            </p:cNvPr>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3677;p124">
              <a:extLst>
                <a:ext uri="{FF2B5EF4-FFF2-40B4-BE49-F238E27FC236}">
                  <a16:creationId xmlns:a16="http://schemas.microsoft.com/office/drawing/2014/main" id="{AD19AD17-DDEB-2933-1B4D-43C642976961}"/>
                </a:ext>
              </a:extLst>
            </p:cNvPr>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3678;p124">
              <a:extLst>
                <a:ext uri="{FF2B5EF4-FFF2-40B4-BE49-F238E27FC236}">
                  <a16:creationId xmlns:a16="http://schemas.microsoft.com/office/drawing/2014/main" id="{8320C839-4505-629F-67BF-D499E219719A}"/>
                </a:ext>
              </a:extLst>
            </p:cNvPr>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3679;p124">
              <a:extLst>
                <a:ext uri="{FF2B5EF4-FFF2-40B4-BE49-F238E27FC236}">
                  <a16:creationId xmlns:a16="http://schemas.microsoft.com/office/drawing/2014/main" id="{206AD656-CA7E-4FFC-5D7B-04B27537BC11}"/>
                </a:ext>
              </a:extLst>
            </p:cNvPr>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3680;p124">
              <a:extLst>
                <a:ext uri="{FF2B5EF4-FFF2-40B4-BE49-F238E27FC236}">
                  <a16:creationId xmlns:a16="http://schemas.microsoft.com/office/drawing/2014/main" id="{D484DD9C-09D6-518B-9267-24A5F956581B}"/>
                </a:ext>
              </a:extLst>
            </p:cNvPr>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3681;p124">
              <a:extLst>
                <a:ext uri="{FF2B5EF4-FFF2-40B4-BE49-F238E27FC236}">
                  <a16:creationId xmlns:a16="http://schemas.microsoft.com/office/drawing/2014/main" id="{0930F78A-AE38-F0C3-C8A4-C1582B1494E2}"/>
                </a:ext>
              </a:extLst>
            </p:cNvPr>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3682;p124">
              <a:extLst>
                <a:ext uri="{FF2B5EF4-FFF2-40B4-BE49-F238E27FC236}">
                  <a16:creationId xmlns:a16="http://schemas.microsoft.com/office/drawing/2014/main" id="{B393C7CF-01E8-FBC0-10C8-1864E1C9DFBD}"/>
                </a:ext>
              </a:extLst>
            </p:cNvPr>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3683;p124">
              <a:extLst>
                <a:ext uri="{FF2B5EF4-FFF2-40B4-BE49-F238E27FC236}">
                  <a16:creationId xmlns:a16="http://schemas.microsoft.com/office/drawing/2014/main" id="{D9EDDE44-5505-1E58-8BE5-0C28E66C2ECC}"/>
                </a:ext>
              </a:extLst>
            </p:cNvPr>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3684;p124">
              <a:extLst>
                <a:ext uri="{FF2B5EF4-FFF2-40B4-BE49-F238E27FC236}">
                  <a16:creationId xmlns:a16="http://schemas.microsoft.com/office/drawing/2014/main" id="{DFB5469C-51F7-5A72-254E-659C2AD5558F}"/>
                </a:ext>
              </a:extLst>
            </p:cNvPr>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3685;p124">
              <a:extLst>
                <a:ext uri="{FF2B5EF4-FFF2-40B4-BE49-F238E27FC236}">
                  <a16:creationId xmlns:a16="http://schemas.microsoft.com/office/drawing/2014/main" id="{0EB7575F-5693-BFE9-44DA-F7C39D5722EB}"/>
                </a:ext>
              </a:extLst>
            </p:cNvPr>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3686;p124">
              <a:extLst>
                <a:ext uri="{FF2B5EF4-FFF2-40B4-BE49-F238E27FC236}">
                  <a16:creationId xmlns:a16="http://schemas.microsoft.com/office/drawing/2014/main" id="{90B6DD95-0CA1-B32C-5423-BAB96AFEECB2}"/>
                </a:ext>
              </a:extLst>
            </p:cNvPr>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3687;p124">
              <a:extLst>
                <a:ext uri="{FF2B5EF4-FFF2-40B4-BE49-F238E27FC236}">
                  <a16:creationId xmlns:a16="http://schemas.microsoft.com/office/drawing/2014/main" id="{082F0050-11EE-6CDD-0E81-939BDA987FB1}"/>
                </a:ext>
              </a:extLst>
            </p:cNvPr>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3688;p124">
              <a:extLst>
                <a:ext uri="{FF2B5EF4-FFF2-40B4-BE49-F238E27FC236}">
                  <a16:creationId xmlns:a16="http://schemas.microsoft.com/office/drawing/2014/main" id="{E97F1194-CAF8-4D7A-EF0E-A99456856D54}"/>
                </a:ext>
              </a:extLst>
            </p:cNvPr>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3689;p124">
              <a:extLst>
                <a:ext uri="{FF2B5EF4-FFF2-40B4-BE49-F238E27FC236}">
                  <a16:creationId xmlns:a16="http://schemas.microsoft.com/office/drawing/2014/main" id="{7D59B4BA-7D99-BECD-072F-5E2E72D18143}"/>
                </a:ext>
              </a:extLst>
            </p:cNvPr>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3690;p124">
              <a:extLst>
                <a:ext uri="{FF2B5EF4-FFF2-40B4-BE49-F238E27FC236}">
                  <a16:creationId xmlns:a16="http://schemas.microsoft.com/office/drawing/2014/main" id="{DB13FB99-2F3D-CDB2-510D-39AD4EBB86AD}"/>
                </a:ext>
              </a:extLst>
            </p:cNvPr>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3691;p124">
              <a:extLst>
                <a:ext uri="{FF2B5EF4-FFF2-40B4-BE49-F238E27FC236}">
                  <a16:creationId xmlns:a16="http://schemas.microsoft.com/office/drawing/2014/main" id="{EC8FC062-9048-D8DE-2275-4AEBDC0187CC}"/>
                </a:ext>
              </a:extLst>
            </p:cNvPr>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3692;p124">
              <a:extLst>
                <a:ext uri="{FF2B5EF4-FFF2-40B4-BE49-F238E27FC236}">
                  <a16:creationId xmlns:a16="http://schemas.microsoft.com/office/drawing/2014/main" id="{32D4C7CB-C968-0003-80E8-B580DC176396}"/>
                </a:ext>
              </a:extLst>
            </p:cNvPr>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3693;p124">
              <a:extLst>
                <a:ext uri="{FF2B5EF4-FFF2-40B4-BE49-F238E27FC236}">
                  <a16:creationId xmlns:a16="http://schemas.microsoft.com/office/drawing/2014/main" id="{7E726C4A-8E43-F999-F7EF-6E279EBBF812}"/>
                </a:ext>
              </a:extLst>
            </p:cNvPr>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3694;p124">
              <a:extLst>
                <a:ext uri="{FF2B5EF4-FFF2-40B4-BE49-F238E27FC236}">
                  <a16:creationId xmlns:a16="http://schemas.microsoft.com/office/drawing/2014/main" id="{0EEBF316-DF3E-A610-370B-B0FC29D262E6}"/>
                </a:ext>
              </a:extLst>
            </p:cNvPr>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3695;p124">
              <a:extLst>
                <a:ext uri="{FF2B5EF4-FFF2-40B4-BE49-F238E27FC236}">
                  <a16:creationId xmlns:a16="http://schemas.microsoft.com/office/drawing/2014/main" id="{A819B747-4790-0090-6C2E-AA6D19675872}"/>
                </a:ext>
              </a:extLst>
            </p:cNvPr>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3696;p124">
              <a:extLst>
                <a:ext uri="{FF2B5EF4-FFF2-40B4-BE49-F238E27FC236}">
                  <a16:creationId xmlns:a16="http://schemas.microsoft.com/office/drawing/2014/main" id="{9E8D3D3C-2623-3458-9872-98700A125F09}"/>
                </a:ext>
              </a:extLst>
            </p:cNvPr>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3697;p124">
              <a:extLst>
                <a:ext uri="{FF2B5EF4-FFF2-40B4-BE49-F238E27FC236}">
                  <a16:creationId xmlns:a16="http://schemas.microsoft.com/office/drawing/2014/main" id="{7E83A01D-8525-FE78-40D0-3A345CBA2E3C}"/>
                </a:ext>
              </a:extLst>
            </p:cNvPr>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3698;p124">
              <a:extLst>
                <a:ext uri="{FF2B5EF4-FFF2-40B4-BE49-F238E27FC236}">
                  <a16:creationId xmlns:a16="http://schemas.microsoft.com/office/drawing/2014/main" id="{8E327625-CC90-E48F-2E4E-10C342A6B84B}"/>
                </a:ext>
              </a:extLst>
            </p:cNvPr>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3699;p124">
              <a:extLst>
                <a:ext uri="{FF2B5EF4-FFF2-40B4-BE49-F238E27FC236}">
                  <a16:creationId xmlns:a16="http://schemas.microsoft.com/office/drawing/2014/main" id="{40CD9053-8E8E-036B-EF32-54106DF2DAC5}"/>
                </a:ext>
              </a:extLst>
            </p:cNvPr>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3700;p124">
              <a:extLst>
                <a:ext uri="{FF2B5EF4-FFF2-40B4-BE49-F238E27FC236}">
                  <a16:creationId xmlns:a16="http://schemas.microsoft.com/office/drawing/2014/main" id="{0ADE12E3-6D68-083E-7F90-35B55BADF827}"/>
                </a:ext>
              </a:extLst>
            </p:cNvPr>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3701;p124">
              <a:extLst>
                <a:ext uri="{FF2B5EF4-FFF2-40B4-BE49-F238E27FC236}">
                  <a16:creationId xmlns:a16="http://schemas.microsoft.com/office/drawing/2014/main" id="{237E9F71-014B-23D0-0BC0-095734C011B5}"/>
                </a:ext>
              </a:extLst>
            </p:cNvPr>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3702;p124">
              <a:extLst>
                <a:ext uri="{FF2B5EF4-FFF2-40B4-BE49-F238E27FC236}">
                  <a16:creationId xmlns:a16="http://schemas.microsoft.com/office/drawing/2014/main" id="{8052A2F9-2C69-151D-F5A9-B887DA8B1394}"/>
                </a:ext>
              </a:extLst>
            </p:cNvPr>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3703;p124">
              <a:extLst>
                <a:ext uri="{FF2B5EF4-FFF2-40B4-BE49-F238E27FC236}">
                  <a16:creationId xmlns:a16="http://schemas.microsoft.com/office/drawing/2014/main" id="{C3906C08-0C73-B18D-3619-B95D09268EB2}"/>
                </a:ext>
              </a:extLst>
            </p:cNvPr>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3704;p124">
              <a:extLst>
                <a:ext uri="{FF2B5EF4-FFF2-40B4-BE49-F238E27FC236}">
                  <a16:creationId xmlns:a16="http://schemas.microsoft.com/office/drawing/2014/main" id="{051C5161-8EDB-C8D1-5B4E-FF836B0FAFDA}"/>
                </a:ext>
              </a:extLst>
            </p:cNvPr>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3705;p124">
              <a:extLst>
                <a:ext uri="{FF2B5EF4-FFF2-40B4-BE49-F238E27FC236}">
                  <a16:creationId xmlns:a16="http://schemas.microsoft.com/office/drawing/2014/main" id="{7C46C6F4-2B0F-69AF-1C58-E92174E07BBC}"/>
                </a:ext>
              </a:extLst>
            </p:cNvPr>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3706;p124">
              <a:extLst>
                <a:ext uri="{FF2B5EF4-FFF2-40B4-BE49-F238E27FC236}">
                  <a16:creationId xmlns:a16="http://schemas.microsoft.com/office/drawing/2014/main" id="{F1EF0DE1-39E9-2F38-FBFD-92849C03C21C}"/>
                </a:ext>
              </a:extLst>
            </p:cNvPr>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3707;p124">
              <a:extLst>
                <a:ext uri="{FF2B5EF4-FFF2-40B4-BE49-F238E27FC236}">
                  <a16:creationId xmlns:a16="http://schemas.microsoft.com/office/drawing/2014/main" id="{D1EC7EC0-CBF2-850C-4CD3-B585068D9AD1}"/>
                </a:ext>
              </a:extLst>
            </p:cNvPr>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3708;p124">
              <a:extLst>
                <a:ext uri="{FF2B5EF4-FFF2-40B4-BE49-F238E27FC236}">
                  <a16:creationId xmlns:a16="http://schemas.microsoft.com/office/drawing/2014/main" id="{82DD90B8-A0BC-4737-B196-2AE3C47666BC}"/>
                </a:ext>
              </a:extLst>
            </p:cNvPr>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3709;p124">
              <a:extLst>
                <a:ext uri="{FF2B5EF4-FFF2-40B4-BE49-F238E27FC236}">
                  <a16:creationId xmlns:a16="http://schemas.microsoft.com/office/drawing/2014/main" id="{7CB158AF-4A46-7660-1A75-0B6B01D4A02A}"/>
                </a:ext>
              </a:extLst>
            </p:cNvPr>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3710;p124">
              <a:extLst>
                <a:ext uri="{FF2B5EF4-FFF2-40B4-BE49-F238E27FC236}">
                  <a16:creationId xmlns:a16="http://schemas.microsoft.com/office/drawing/2014/main" id="{A13D1D36-46A5-64A2-7CE7-AE47FE448E80}"/>
                </a:ext>
              </a:extLst>
            </p:cNvPr>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3711;p124">
              <a:extLst>
                <a:ext uri="{FF2B5EF4-FFF2-40B4-BE49-F238E27FC236}">
                  <a16:creationId xmlns:a16="http://schemas.microsoft.com/office/drawing/2014/main" id="{F51694FD-98A3-7741-0F0F-6ABFF83BACDA}"/>
                </a:ext>
              </a:extLst>
            </p:cNvPr>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3712;p124">
              <a:extLst>
                <a:ext uri="{FF2B5EF4-FFF2-40B4-BE49-F238E27FC236}">
                  <a16:creationId xmlns:a16="http://schemas.microsoft.com/office/drawing/2014/main" id="{2666B97D-5112-2650-42C0-EC051717F97E}"/>
                </a:ext>
              </a:extLst>
            </p:cNvPr>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3713;p124">
              <a:extLst>
                <a:ext uri="{FF2B5EF4-FFF2-40B4-BE49-F238E27FC236}">
                  <a16:creationId xmlns:a16="http://schemas.microsoft.com/office/drawing/2014/main" id="{A5FED320-BA3F-24E5-765B-AFECBFED7405}"/>
                </a:ext>
              </a:extLst>
            </p:cNvPr>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3714;p124">
              <a:extLst>
                <a:ext uri="{FF2B5EF4-FFF2-40B4-BE49-F238E27FC236}">
                  <a16:creationId xmlns:a16="http://schemas.microsoft.com/office/drawing/2014/main" id="{C3AD22EB-E8CB-9AF6-D68A-4FAD2C100D3D}"/>
                </a:ext>
              </a:extLst>
            </p:cNvPr>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3715;p124">
              <a:extLst>
                <a:ext uri="{FF2B5EF4-FFF2-40B4-BE49-F238E27FC236}">
                  <a16:creationId xmlns:a16="http://schemas.microsoft.com/office/drawing/2014/main" id="{017DD200-DE8F-1CA8-F3EA-CF69B1582A90}"/>
                </a:ext>
              </a:extLst>
            </p:cNvPr>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3716;p124">
              <a:extLst>
                <a:ext uri="{FF2B5EF4-FFF2-40B4-BE49-F238E27FC236}">
                  <a16:creationId xmlns:a16="http://schemas.microsoft.com/office/drawing/2014/main" id="{7BB28F9C-A426-EBD1-D6E6-948E383A49CC}"/>
                </a:ext>
              </a:extLst>
            </p:cNvPr>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3717;p124">
              <a:extLst>
                <a:ext uri="{FF2B5EF4-FFF2-40B4-BE49-F238E27FC236}">
                  <a16:creationId xmlns:a16="http://schemas.microsoft.com/office/drawing/2014/main" id="{D1BF957C-8D15-1F52-ED57-E082409C4E59}"/>
                </a:ext>
              </a:extLst>
            </p:cNvPr>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3718;p124">
              <a:extLst>
                <a:ext uri="{FF2B5EF4-FFF2-40B4-BE49-F238E27FC236}">
                  <a16:creationId xmlns:a16="http://schemas.microsoft.com/office/drawing/2014/main" id="{C83EBF63-49CE-1D28-135C-029E44246E35}"/>
                </a:ext>
              </a:extLst>
            </p:cNvPr>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3719;p124">
              <a:extLst>
                <a:ext uri="{FF2B5EF4-FFF2-40B4-BE49-F238E27FC236}">
                  <a16:creationId xmlns:a16="http://schemas.microsoft.com/office/drawing/2014/main" id="{DDA9D637-8DC3-0506-BDA7-DAD80B52822D}"/>
                </a:ext>
              </a:extLst>
            </p:cNvPr>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3720;p124">
              <a:extLst>
                <a:ext uri="{FF2B5EF4-FFF2-40B4-BE49-F238E27FC236}">
                  <a16:creationId xmlns:a16="http://schemas.microsoft.com/office/drawing/2014/main" id="{B4FE61AB-E89A-B411-1015-791FD85B18DC}"/>
                </a:ext>
              </a:extLst>
            </p:cNvPr>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3721;p124">
              <a:extLst>
                <a:ext uri="{FF2B5EF4-FFF2-40B4-BE49-F238E27FC236}">
                  <a16:creationId xmlns:a16="http://schemas.microsoft.com/office/drawing/2014/main" id="{4BEB8FE1-1DD7-37F0-6285-20AAA22A9CEE}"/>
                </a:ext>
              </a:extLst>
            </p:cNvPr>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3722;p124">
              <a:extLst>
                <a:ext uri="{FF2B5EF4-FFF2-40B4-BE49-F238E27FC236}">
                  <a16:creationId xmlns:a16="http://schemas.microsoft.com/office/drawing/2014/main" id="{4E5D9666-CEED-EE4A-81F2-729870B82C8E}"/>
                </a:ext>
              </a:extLst>
            </p:cNvPr>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3723;p124">
              <a:extLst>
                <a:ext uri="{FF2B5EF4-FFF2-40B4-BE49-F238E27FC236}">
                  <a16:creationId xmlns:a16="http://schemas.microsoft.com/office/drawing/2014/main" id="{BF94F95F-79DF-4984-BCD3-A56528668D86}"/>
                </a:ext>
              </a:extLst>
            </p:cNvPr>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3724;p124">
              <a:extLst>
                <a:ext uri="{FF2B5EF4-FFF2-40B4-BE49-F238E27FC236}">
                  <a16:creationId xmlns:a16="http://schemas.microsoft.com/office/drawing/2014/main" id="{0860B3C5-FB5C-63BF-55D5-AD9B45073257}"/>
                </a:ext>
              </a:extLst>
            </p:cNvPr>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3725;p124">
              <a:extLst>
                <a:ext uri="{FF2B5EF4-FFF2-40B4-BE49-F238E27FC236}">
                  <a16:creationId xmlns:a16="http://schemas.microsoft.com/office/drawing/2014/main" id="{112BB56B-CBBC-BE36-1A4D-8E5213436BC2}"/>
                </a:ext>
              </a:extLst>
            </p:cNvPr>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3726;p124">
              <a:extLst>
                <a:ext uri="{FF2B5EF4-FFF2-40B4-BE49-F238E27FC236}">
                  <a16:creationId xmlns:a16="http://schemas.microsoft.com/office/drawing/2014/main" id="{C57D53C5-48FB-CB52-F7A9-0129BF222F9B}"/>
                </a:ext>
              </a:extLst>
            </p:cNvPr>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3727;p124">
              <a:extLst>
                <a:ext uri="{FF2B5EF4-FFF2-40B4-BE49-F238E27FC236}">
                  <a16:creationId xmlns:a16="http://schemas.microsoft.com/office/drawing/2014/main" id="{7F4C993E-64A7-1E98-A10D-3A9B7F1301AD}"/>
                </a:ext>
              </a:extLst>
            </p:cNvPr>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3728;p124">
              <a:extLst>
                <a:ext uri="{FF2B5EF4-FFF2-40B4-BE49-F238E27FC236}">
                  <a16:creationId xmlns:a16="http://schemas.microsoft.com/office/drawing/2014/main" id="{613E55BE-8469-F6FB-76C4-BA28A12E5A1E}"/>
                </a:ext>
              </a:extLst>
            </p:cNvPr>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3729;p124">
              <a:extLst>
                <a:ext uri="{FF2B5EF4-FFF2-40B4-BE49-F238E27FC236}">
                  <a16:creationId xmlns:a16="http://schemas.microsoft.com/office/drawing/2014/main" id="{077EE426-F86C-A8C4-3834-90589E543046}"/>
                </a:ext>
              </a:extLst>
            </p:cNvPr>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3730;p124">
              <a:extLst>
                <a:ext uri="{FF2B5EF4-FFF2-40B4-BE49-F238E27FC236}">
                  <a16:creationId xmlns:a16="http://schemas.microsoft.com/office/drawing/2014/main" id="{4571690A-9E0F-A721-9675-628084A5C3FA}"/>
                </a:ext>
              </a:extLst>
            </p:cNvPr>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3731;p124">
              <a:extLst>
                <a:ext uri="{FF2B5EF4-FFF2-40B4-BE49-F238E27FC236}">
                  <a16:creationId xmlns:a16="http://schemas.microsoft.com/office/drawing/2014/main" id="{17CC1126-1746-58F4-C557-1B709A4B2E36}"/>
                </a:ext>
              </a:extLst>
            </p:cNvPr>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3732;p124">
              <a:extLst>
                <a:ext uri="{FF2B5EF4-FFF2-40B4-BE49-F238E27FC236}">
                  <a16:creationId xmlns:a16="http://schemas.microsoft.com/office/drawing/2014/main" id="{759D52B3-7243-21A5-C405-08783CEB07B8}"/>
                </a:ext>
              </a:extLst>
            </p:cNvPr>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3733;p124">
              <a:extLst>
                <a:ext uri="{FF2B5EF4-FFF2-40B4-BE49-F238E27FC236}">
                  <a16:creationId xmlns:a16="http://schemas.microsoft.com/office/drawing/2014/main" id="{DDC2FCAB-0C09-AB31-B435-055A9923BE35}"/>
                </a:ext>
              </a:extLst>
            </p:cNvPr>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3734;p124">
              <a:extLst>
                <a:ext uri="{FF2B5EF4-FFF2-40B4-BE49-F238E27FC236}">
                  <a16:creationId xmlns:a16="http://schemas.microsoft.com/office/drawing/2014/main" id="{8D251E77-D6C8-9158-E943-0E8B34C62534}"/>
                </a:ext>
              </a:extLst>
            </p:cNvPr>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3735;p124">
              <a:extLst>
                <a:ext uri="{FF2B5EF4-FFF2-40B4-BE49-F238E27FC236}">
                  <a16:creationId xmlns:a16="http://schemas.microsoft.com/office/drawing/2014/main" id="{DEF0FB91-3317-77DB-69C7-FE85ED797EF8}"/>
                </a:ext>
              </a:extLst>
            </p:cNvPr>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3736;p124">
              <a:extLst>
                <a:ext uri="{FF2B5EF4-FFF2-40B4-BE49-F238E27FC236}">
                  <a16:creationId xmlns:a16="http://schemas.microsoft.com/office/drawing/2014/main" id="{56058BDB-0BF8-71AF-3790-ADF4EAEC2AF5}"/>
                </a:ext>
              </a:extLst>
            </p:cNvPr>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3737;p124">
              <a:extLst>
                <a:ext uri="{FF2B5EF4-FFF2-40B4-BE49-F238E27FC236}">
                  <a16:creationId xmlns:a16="http://schemas.microsoft.com/office/drawing/2014/main" id="{28F12F0B-F9BB-0920-B928-B705BA5F39E9}"/>
                </a:ext>
              </a:extLst>
            </p:cNvPr>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3738;p124">
              <a:extLst>
                <a:ext uri="{FF2B5EF4-FFF2-40B4-BE49-F238E27FC236}">
                  <a16:creationId xmlns:a16="http://schemas.microsoft.com/office/drawing/2014/main" id="{4279D338-70D4-E086-F748-3819B71B88BD}"/>
                </a:ext>
              </a:extLst>
            </p:cNvPr>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3739;p124">
              <a:extLst>
                <a:ext uri="{FF2B5EF4-FFF2-40B4-BE49-F238E27FC236}">
                  <a16:creationId xmlns:a16="http://schemas.microsoft.com/office/drawing/2014/main" id="{FB6C274C-620E-1890-8CA1-8F5E61E36A9A}"/>
                </a:ext>
              </a:extLst>
            </p:cNvPr>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3740;p124">
              <a:extLst>
                <a:ext uri="{FF2B5EF4-FFF2-40B4-BE49-F238E27FC236}">
                  <a16:creationId xmlns:a16="http://schemas.microsoft.com/office/drawing/2014/main" id="{48EFE6D8-7679-9F69-5B63-66603B18885D}"/>
                </a:ext>
              </a:extLst>
            </p:cNvPr>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3741;p124">
              <a:extLst>
                <a:ext uri="{FF2B5EF4-FFF2-40B4-BE49-F238E27FC236}">
                  <a16:creationId xmlns:a16="http://schemas.microsoft.com/office/drawing/2014/main" id="{DB6C3792-080C-964F-DBEA-121B6C5A3189}"/>
                </a:ext>
              </a:extLst>
            </p:cNvPr>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3742;p124">
              <a:extLst>
                <a:ext uri="{FF2B5EF4-FFF2-40B4-BE49-F238E27FC236}">
                  <a16:creationId xmlns:a16="http://schemas.microsoft.com/office/drawing/2014/main" id="{88E4C422-F074-79E1-4DEA-169D990CA3E6}"/>
                </a:ext>
              </a:extLst>
            </p:cNvPr>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3743;p124">
              <a:extLst>
                <a:ext uri="{FF2B5EF4-FFF2-40B4-BE49-F238E27FC236}">
                  <a16:creationId xmlns:a16="http://schemas.microsoft.com/office/drawing/2014/main" id="{5F2EF632-D94B-442B-99E8-DFCD8A5FCAB8}"/>
                </a:ext>
              </a:extLst>
            </p:cNvPr>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3744;p124">
              <a:extLst>
                <a:ext uri="{FF2B5EF4-FFF2-40B4-BE49-F238E27FC236}">
                  <a16:creationId xmlns:a16="http://schemas.microsoft.com/office/drawing/2014/main" id="{01BB819F-CA61-F5F9-F4D9-FC68F88EDDC7}"/>
                </a:ext>
              </a:extLst>
            </p:cNvPr>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3745;p124">
              <a:extLst>
                <a:ext uri="{FF2B5EF4-FFF2-40B4-BE49-F238E27FC236}">
                  <a16:creationId xmlns:a16="http://schemas.microsoft.com/office/drawing/2014/main" id="{47283AD6-E961-6B84-20BE-ECED11A0EE5A}"/>
                </a:ext>
              </a:extLst>
            </p:cNvPr>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3746;p124">
              <a:extLst>
                <a:ext uri="{FF2B5EF4-FFF2-40B4-BE49-F238E27FC236}">
                  <a16:creationId xmlns:a16="http://schemas.microsoft.com/office/drawing/2014/main" id="{A27C8883-E62A-1095-9C95-7E9A3E432934}"/>
                </a:ext>
              </a:extLst>
            </p:cNvPr>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3747;p124">
              <a:extLst>
                <a:ext uri="{FF2B5EF4-FFF2-40B4-BE49-F238E27FC236}">
                  <a16:creationId xmlns:a16="http://schemas.microsoft.com/office/drawing/2014/main" id="{9F748C1B-59B5-F794-2387-E472E1C86226}"/>
                </a:ext>
              </a:extLst>
            </p:cNvPr>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3748;p124">
              <a:extLst>
                <a:ext uri="{FF2B5EF4-FFF2-40B4-BE49-F238E27FC236}">
                  <a16:creationId xmlns:a16="http://schemas.microsoft.com/office/drawing/2014/main" id="{3690D208-B530-049D-8C3F-E3C25BC6E169}"/>
                </a:ext>
              </a:extLst>
            </p:cNvPr>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3749;p124">
              <a:extLst>
                <a:ext uri="{FF2B5EF4-FFF2-40B4-BE49-F238E27FC236}">
                  <a16:creationId xmlns:a16="http://schemas.microsoft.com/office/drawing/2014/main" id="{728CE0A2-A052-E749-F298-CDA35AB1674E}"/>
                </a:ext>
              </a:extLst>
            </p:cNvPr>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3750;p124">
              <a:extLst>
                <a:ext uri="{FF2B5EF4-FFF2-40B4-BE49-F238E27FC236}">
                  <a16:creationId xmlns:a16="http://schemas.microsoft.com/office/drawing/2014/main" id="{CA78615A-0C08-BF25-B505-F79E2F71FE39}"/>
                </a:ext>
              </a:extLst>
            </p:cNvPr>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3751;p124">
              <a:extLst>
                <a:ext uri="{FF2B5EF4-FFF2-40B4-BE49-F238E27FC236}">
                  <a16:creationId xmlns:a16="http://schemas.microsoft.com/office/drawing/2014/main" id="{343CB985-9F22-1B8D-12BD-40BD5E418830}"/>
                </a:ext>
              </a:extLst>
            </p:cNvPr>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3752;p124">
              <a:extLst>
                <a:ext uri="{FF2B5EF4-FFF2-40B4-BE49-F238E27FC236}">
                  <a16:creationId xmlns:a16="http://schemas.microsoft.com/office/drawing/2014/main" id="{B8300252-34AD-C058-16DD-9410254A957B}"/>
                </a:ext>
              </a:extLst>
            </p:cNvPr>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3753;p124">
              <a:extLst>
                <a:ext uri="{FF2B5EF4-FFF2-40B4-BE49-F238E27FC236}">
                  <a16:creationId xmlns:a16="http://schemas.microsoft.com/office/drawing/2014/main" id="{80691A50-9B4D-7FA2-D571-E9A0472E89B0}"/>
                </a:ext>
              </a:extLst>
            </p:cNvPr>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3754;p124">
              <a:extLst>
                <a:ext uri="{FF2B5EF4-FFF2-40B4-BE49-F238E27FC236}">
                  <a16:creationId xmlns:a16="http://schemas.microsoft.com/office/drawing/2014/main" id="{7C4B662D-8FFF-DABB-1C19-F5BCC50F353A}"/>
                </a:ext>
              </a:extLst>
            </p:cNvPr>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3755;p124">
              <a:extLst>
                <a:ext uri="{FF2B5EF4-FFF2-40B4-BE49-F238E27FC236}">
                  <a16:creationId xmlns:a16="http://schemas.microsoft.com/office/drawing/2014/main" id="{30440A22-F9C7-FBF4-393A-ED507BC7016F}"/>
                </a:ext>
              </a:extLst>
            </p:cNvPr>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3756;p124">
              <a:extLst>
                <a:ext uri="{FF2B5EF4-FFF2-40B4-BE49-F238E27FC236}">
                  <a16:creationId xmlns:a16="http://schemas.microsoft.com/office/drawing/2014/main" id="{88CD6759-0232-6A33-D696-8581966D8C6C}"/>
                </a:ext>
              </a:extLst>
            </p:cNvPr>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3757;p124">
              <a:extLst>
                <a:ext uri="{FF2B5EF4-FFF2-40B4-BE49-F238E27FC236}">
                  <a16:creationId xmlns:a16="http://schemas.microsoft.com/office/drawing/2014/main" id="{E7BC81E5-A0A2-5C64-10FB-CFE32BECD054}"/>
                </a:ext>
              </a:extLst>
            </p:cNvPr>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3758;p124">
              <a:extLst>
                <a:ext uri="{FF2B5EF4-FFF2-40B4-BE49-F238E27FC236}">
                  <a16:creationId xmlns:a16="http://schemas.microsoft.com/office/drawing/2014/main" id="{E6E2A4D5-02B0-04DE-40EC-470C6219DAF1}"/>
                </a:ext>
              </a:extLst>
            </p:cNvPr>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3759;p124">
              <a:extLst>
                <a:ext uri="{FF2B5EF4-FFF2-40B4-BE49-F238E27FC236}">
                  <a16:creationId xmlns:a16="http://schemas.microsoft.com/office/drawing/2014/main" id="{4BC2B4B9-8099-CF1E-F411-9C59226D9866}"/>
                </a:ext>
              </a:extLst>
            </p:cNvPr>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3760;p124">
              <a:extLst>
                <a:ext uri="{FF2B5EF4-FFF2-40B4-BE49-F238E27FC236}">
                  <a16:creationId xmlns:a16="http://schemas.microsoft.com/office/drawing/2014/main" id="{2053BE2D-C13C-A008-93B7-9B3EE643F234}"/>
                </a:ext>
              </a:extLst>
            </p:cNvPr>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3761;p124">
              <a:extLst>
                <a:ext uri="{FF2B5EF4-FFF2-40B4-BE49-F238E27FC236}">
                  <a16:creationId xmlns:a16="http://schemas.microsoft.com/office/drawing/2014/main" id="{178251E1-E345-E634-AC89-EB1167099104}"/>
                </a:ext>
              </a:extLst>
            </p:cNvPr>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3762;p124">
              <a:extLst>
                <a:ext uri="{FF2B5EF4-FFF2-40B4-BE49-F238E27FC236}">
                  <a16:creationId xmlns:a16="http://schemas.microsoft.com/office/drawing/2014/main" id="{B3334B76-CDEF-ACEB-27D0-EB324147F0DD}"/>
                </a:ext>
              </a:extLst>
            </p:cNvPr>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3763;p124">
              <a:extLst>
                <a:ext uri="{FF2B5EF4-FFF2-40B4-BE49-F238E27FC236}">
                  <a16:creationId xmlns:a16="http://schemas.microsoft.com/office/drawing/2014/main" id="{8F12C03B-9029-1ACD-F823-E2C5C68939A4}"/>
                </a:ext>
              </a:extLst>
            </p:cNvPr>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3764;p124">
              <a:extLst>
                <a:ext uri="{FF2B5EF4-FFF2-40B4-BE49-F238E27FC236}">
                  <a16:creationId xmlns:a16="http://schemas.microsoft.com/office/drawing/2014/main" id="{CC8C9FA7-371B-4CBF-9C94-7917FC74E4C1}"/>
                </a:ext>
              </a:extLst>
            </p:cNvPr>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3765;p124">
              <a:extLst>
                <a:ext uri="{FF2B5EF4-FFF2-40B4-BE49-F238E27FC236}">
                  <a16:creationId xmlns:a16="http://schemas.microsoft.com/office/drawing/2014/main" id="{95425790-B53D-B0F5-F2AC-3366C238A287}"/>
                </a:ext>
              </a:extLst>
            </p:cNvPr>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3766;p124">
              <a:extLst>
                <a:ext uri="{FF2B5EF4-FFF2-40B4-BE49-F238E27FC236}">
                  <a16:creationId xmlns:a16="http://schemas.microsoft.com/office/drawing/2014/main" id="{958A0648-50ED-D03D-0CC0-635C68BDB560}"/>
                </a:ext>
              </a:extLst>
            </p:cNvPr>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3767;p124">
              <a:extLst>
                <a:ext uri="{FF2B5EF4-FFF2-40B4-BE49-F238E27FC236}">
                  <a16:creationId xmlns:a16="http://schemas.microsoft.com/office/drawing/2014/main" id="{B65FBE73-4F45-A8A5-02F4-8F025F4EBA1A}"/>
                </a:ext>
              </a:extLst>
            </p:cNvPr>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3768;p124">
              <a:extLst>
                <a:ext uri="{FF2B5EF4-FFF2-40B4-BE49-F238E27FC236}">
                  <a16:creationId xmlns:a16="http://schemas.microsoft.com/office/drawing/2014/main" id="{1208324F-F4BE-62FA-AA19-241EB9DD1CCA}"/>
                </a:ext>
              </a:extLst>
            </p:cNvPr>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3769;p124">
              <a:extLst>
                <a:ext uri="{FF2B5EF4-FFF2-40B4-BE49-F238E27FC236}">
                  <a16:creationId xmlns:a16="http://schemas.microsoft.com/office/drawing/2014/main" id="{8A8AA4C2-015B-3027-E9E9-425D00376997}"/>
                </a:ext>
              </a:extLst>
            </p:cNvPr>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3770;p124">
              <a:extLst>
                <a:ext uri="{FF2B5EF4-FFF2-40B4-BE49-F238E27FC236}">
                  <a16:creationId xmlns:a16="http://schemas.microsoft.com/office/drawing/2014/main" id="{B2C78ECF-566F-DFFF-40A2-41A986598344}"/>
                </a:ext>
              </a:extLst>
            </p:cNvPr>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771;p124">
              <a:extLst>
                <a:ext uri="{FF2B5EF4-FFF2-40B4-BE49-F238E27FC236}">
                  <a16:creationId xmlns:a16="http://schemas.microsoft.com/office/drawing/2014/main" id="{F4A41B89-5C59-1C43-55A4-7343BADE4AFD}"/>
                </a:ext>
              </a:extLst>
            </p:cNvPr>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772;p124">
              <a:extLst>
                <a:ext uri="{FF2B5EF4-FFF2-40B4-BE49-F238E27FC236}">
                  <a16:creationId xmlns:a16="http://schemas.microsoft.com/office/drawing/2014/main" id="{8D92EA98-111A-D57C-7219-4992CA5EAF61}"/>
                </a:ext>
              </a:extLst>
            </p:cNvPr>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773;p124">
              <a:extLst>
                <a:ext uri="{FF2B5EF4-FFF2-40B4-BE49-F238E27FC236}">
                  <a16:creationId xmlns:a16="http://schemas.microsoft.com/office/drawing/2014/main" id="{B4D2BED9-A2D2-80D4-CFF1-9AC6B7A4113A}"/>
                </a:ext>
              </a:extLst>
            </p:cNvPr>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774;p124">
              <a:extLst>
                <a:ext uri="{FF2B5EF4-FFF2-40B4-BE49-F238E27FC236}">
                  <a16:creationId xmlns:a16="http://schemas.microsoft.com/office/drawing/2014/main" id="{1878B616-2F8B-CFE8-78F8-039D7D5C6A51}"/>
                </a:ext>
              </a:extLst>
            </p:cNvPr>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775;p124">
              <a:extLst>
                <a:ext uri="{FF2B5EF4-FFF2-40B4-BE49-F238E27FC236}">
                  <a16:creationId xmlns:a16="http://schemas.microsoft.com/office/drawing/2014/main" id="{F72CB8F1-9D5A-2FD6-381D-17C095EF7A98}"/>
                </a:ext>
              </a:extLst>
            </p:cNvPr>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776;p124">
              <a:extLst>
                <a:ext uri="{FF2B5EF4-FFF2-40B4-BE49-F238E27FC236}">
                  <a16:creationId xmlns:a16="http://schemas.microsoft.com/office/drawing/2014/main" id="{1714279E-1DF3-DFDE-0418-EF975E39C13E}"/>
                </a:ext>
              </a:extLst>
            </p:cNvPr>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3777;p124">
              <a:extLst>
                <a:ext uri="{FF2B5EF4-FFF2-40B4-BE49-F238E27FC236}">
                  <a16:creationId xmlns:a16="http://schemas.microsoft.com/office/drawing/2014/main" id="{C78C8B66-A8AD-065E-C94B-AD8C6F956529}"/>
                </a:ext>
              </a:extLst>
            </p:cNvPr>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3778;p124">
              <a:extLst>
                <a:ext uri="{FF2B5EF4-FFF2-40B4-BE49-F238E27FC236}">
                  <a16:creationId xmlns:a16="http://schemas.microsoft.com/office/drawing/2014/main" id="{6A940545-2CDF-AE65-43A0-C6935B69172D}"/>
                </a:ext>
              </a:extLst>
            </p:cNvPr>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3779;p124">
              <a:extLst>
                <a:ext uri="{FF2B5EF4-FFF2-40B4-BE49-F238E27FC236}">
                  <a16:creationId xmlns:a16="http://schemas.microsoft.com/office/drawing/2014/main" id="{8C84A6FD-9D46-143E-6D47-01CC27E18B58}"/>
                </a:ext>
              </a:extLst>
            </p:cNvPr>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3780;p124">
              <a:extLst>
                <a:ext uri="{FF2B5EF4-FFF2-40B4-BE49-F238E27FC236}">
                  <a16:creationId xmlns:a16="http://schemas.microsoft.com/office/drawing/2014/main" id="{736340FA-F856-5ABF-3312-AFB7E190E88E}"/>
                </a:ext>
              </a:extLst>
            </p:cNvPr>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3781;p124">
              <a:extLst>
                <a:ext uri="{FF2B5EF4-FFF2-40B4-BE49-F238E27FC236}">
                  <a16:creationId xmlns:a16="http://schemas.microsoft.com/office/drawing/2014/main" id="{D3C54EDD-EF2E-B518-CBC7-0167FCAAA2B3}"/>
                </a:ext>
              </a:extLst>
            </p:cNvPr>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3782;p124">
              <a:extLst>
                <a:ext uri="{FF2B5EF4-FFF2-40B4-BE49-F238E27FC236}">
                  <a16:creationId xmlns:a16="http://schemas.microsoft.com/office/drawing/2014/main" id="{1C6B0CC6-E159-24F7-FCEB-7E28EF15E6A8}"/>
                </a:ext>
              </a:extLst>
            </p:cNvPr>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3783;p124">
              <a:extLst>
                <a:ext uri="{FF2B5EF4-FFF2-40B4-BE49-F238E27FC236}">
                  <a16:creationId xmlns:a16="http://schemas.microsoft.com/office/drawing/2014/main" id="{74536BE8-3472-28EA-70AE-303EB9379EB7}"/>
                </a:ext>
              </a:extLst>
            </p:cNvPr>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3784;p124">
              <a:extLst>
                <a:ext uri="{FF2B5EF4-FFF2-40B4-BE49-F238E27FC236}">
                  <a16:creationId xmlns:a16="http://schemas.microsoft.com/office/drawing/2014/main" id="{88955155-559A-AEF9-885B-7FD8C3C0395A}"/>
                </a:ext>
              </a:extLst>
            </p:cNvPr>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3785;p124">
              <a:extLst>
                <a:ext uri="{FF2B5EF4-FFF2-40B4-BE49-F238E27FC236}">
                  <a16:creationId xmlns:a16="http://schemas.microsoft.com/office/drawing/2014/main" id="{90BE8F59-CE1F-D3A3-3E25-2AA01412B451}"/>
                </a:ext>
              </a:extLst>
            </p:cNvPr>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3786;p124">
              <a:extLst>
                <a:ext uri="{FF2B5EF4-FFF2-40B4-BE49-F238E27FC236}">
                  <a16:creationId xmlns:a16="http://schemas.microsoft.com/office/drawing/2014/main" id="{2F787A55-D6E3-3966-297D-2017517869B2}"/>
                </a:ext>
              </a:extLst>
            </p:cNvPr>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3787;p124">
              <a:extLst>
                <a:ext uri="{FF2B5EF4-FFF2-40B4-BE49-F238E27FC236}">
                  <a16:creationId xmlns:a16="http://schemas.microsoft.com/office/drawing/2014/main" id="{EA93D54F-238D-3496-9A38-68217F44914B}"/>
                </a:ext>
              </a:extLst>
            </p:cNvPr>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3788;p124">
              <a:extLst>
                <a:ext uri="{FF2B5EF4-FFF2-40B4-BE49-F238E27FC236}">
                  <a16:creationId xmlns:a16="http://schemas.microsoft.com/office/drawing/2014/main" id="{5232ACC1-C42A-AB2B-6DEB-8354720A4D57}"/>
                </a:ext>
              </a:extLst>
            </p:cNvPr>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3789;p124">
              <a:extLst>
                <a:ext uri="{FF2B5EF4-FFF2-40B4-BE49-F238E27FC236}">
                  <a16:creationId xmlns:a16="http://schemas.microsoft.com/office/drawing/2014/main" id="{5F426395-FFDB-9F08-5CC2-0DD143FBC2E0}"/>
                </a:ext>
              </a:extLst>
            </p:cNvPr>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3790;p124">
              <a:extLst>
                <a:ext uri="{FF2B5EF4-FFF2-40B4-BE49-F238E27FC236}">
                  <a16:creationId xmlns:a16="http://schemas.microsoft.com/office/drawing/2014/main" id="{7D687227-3494-2D95-F17A-BAC8210B3C7F}"/>
                </a:ext>
              </a:extLst>
            </p:cNvPr>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3791;p124">
              <a:extLst>
                <a:ext uri="{FF2B5EF4-FFF2-40B4-BE49-F238E27FC236}">
                  <a16:creationId xmlns:a16="http://schemas.microsoft.com/office/drawing/2014/main" id="{AD118B88-B9DB-828F-9C10-3604031CC517}"/>
                </a:ext>
              </a:extLst>
            </p:cNvPr>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3792;p124">
              <a:extLst>
                <a:ext uri="{FF2B5EF4-FFF2-40B4-BE49-F238E27FC236}">
                  <a16:creationId xmlns:a16="http://schemas.microsoft.com/office/drawing/2014/main" id="{9E56A169-4699-6D2E-3205-0E0D0D63A086}"/>
                </a:ext>
              </a:extLst>
            </p:cNvPr>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3793;p124">
              <a:extLst>
                <a:ext uri="{FF2B5EF4-FFF2-40B4-BE49-F238E27FC236}">
                  <a16:creationId xmlns:a16="http://schemas.microsoft.com/office/drawing/2014/main" id="{E66C2AD0-0CBA-BEE2-A637-45AA4954A288}"/>
                </a:ext>
              </a:extLst>
            </p:cNvPr>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3794;p124">
              <a:extLst>
                <a:ext uri="{FF2B5EF4-FFF2-40B4-BE49-F238E27FC236}">
                  <a16:creationId xmlns:a16="http://schemas.microsoft.com/office/drawing/2014/main" id="{56006F57-DF16-FB60-CCB5-68C53EE14885}"/>
                </a:ext>
              </a:extLst>
            </p:cNvPr>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3795;p124">
              <a:extLst>
                <a:ext uri="{FF2B5EF4-FFF2-40B4-BE49-F238E27FC236}">
                  <a16:creationId xmlns:a16="http://schemas.microsoft.com/office/drawing/2014/main" id="{54B969E1-6369-84CF-CBDE-3254F9284F41}"/>
                </a:ext>
              </a:extLst>
            </p:cNvPr>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3796;p124">
              <a:extLst>
                <a:ext uri="{FF2B5EF4-FFF2-40B4-BE49-F238E27FC236}">
                  <a16:creationId xmlns:a16="http://schemas.microsoft.com/office/drawing/2014/main" id="{63CC9D72-64E1-E7AD-C3A5-E8A4326A9AF0}"/>
                </a:ext>
              </a:extLst>
            </p:cNvPr>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3797;p124">
              <a:extLst>
                <a:ext uri="{FF2B5EF4-FFF2-40B4-BE49-F238E27FC236}">
                  <a16:creationId xmlns:a16="http://schemas.microsoft.com/office/drawing/2014/main" id="{768190A6-9F73-52D2-43AE-3C07836BCC61}"/>
                </a:ext>
              </a:extLst>
            </p:cNvPr>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3798;p124">
              <a:extLst>
                <a:ext uri="{FF2B5EF4-FFF2-40B4-BE49-F238E27FC236}">
                  <a16:creationId xmlns:a16="http://schemas.microsoft.com/office/drawing/2014/main" id="{6EF52425-75DD-C63F-EDEA-ECF7FF83D532}"/>
                </a:ext>
              </a:extLst>
            </p:cNvPr>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3799;p124">
              <a:extLst>
                <a:ext uri="{FF2B5EF4-FFF2-40B4-BE49-F238E27FC236}">
                  <a16:creationId xmlns:a16="http://schemas.microsoft.com/office/drawing/2014/main" id="{5D9DE046-3812-9AD2-E2DF-EBFA272AA982}"/>
                </a:ext>
              </a:extLst>
            </p:cNvPr>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3800;p124">
              <a:extLst>
                <a:ext uri="{FF2B5EF4-FFF2-40B4-BE49-F238E27FC236}">
                  <a16:creationId xmlns:a16="http://schemas.microsoft.com/office/drawing/2014/main" id="{F768C946-3949-8D3A-4E31-EFB741127D02}"/>
                </a:ext>
              </a:extLst>
            </p:cNvPr>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3801;p124">
              <a:extLst>
                <a:ext uri="{FF2B5EF4-FFF2-40B4-BE49-F238E27FC236}">
                  <a16:creationId xmlns:a16="http://schemas.microsoft.com/office/drawing/2014/main" id="{9F14E1FE-9F3F-9B60-D07F-220371942F93}"/>
                </a:ext>
              </a:extLst>
            </p:cNvPr>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548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4A0DE4-E980-6EC8-0E52-AEFD5DACBF78}"/>
              </a:ext>
            </a:extLst>
          </p:cNvPr>
          <p:cNvPicPr>
            <a:picLocks noChangeAspect="1"/>
          </p:cNvPicPr>
          <p:nvPr/>
        </p:nvPicPr>
        <p:blipFill>
          <a:blip r:embed="rId2"/>
          <a:stretch>
            <a:fillRect/>
          </a:stretch>
        </p:blipFill>
        <p:spPr>
          <a:xfrm>
            <a:off x="0" y="563336"/>
            <a:ext cx="9143999" cy="4580164"/>
          </a:xfrm>
          <a:prstGeom prst="rect">
            <a:avLst/>
          </a:prstGeom>
        </p:spPr>
      </p:pic>
      <p:pic>
        <p:nvPicPr>
          <p:cNvPr id="8" name="Picture 7">
            <a:extLst>
              <a:ext uri="{FF2B5EF4-FFF2-40B4-BE49-F238E27FC236}">
                <a16:creationId xmlns:a16="http://schemas.microsoft.com/office/drawing/2014/main" id="{721DBDBD-7368-EEF8-2F56-E62ECF6C95A4}"/>
              </a:ext>
            </a:extLst>
          </p:cNvPr>
          <p:cNvPicPr>
            <a:picLocks noChangeAspect="1"/>
          </p:cNvPicPr>
          <p:nvPr/>
        </p:nvPicPr>
        <p:blipFill rotWithShape="1">
          <a:blip r:embed="rId3">
            <a:alphaModFix amt="40000"/>
          </a:blip>
          <a:srcRect l="2041" t="3016" r="2330" b="5579"/>
          <a:stretch/>
        </p:blipFill>
        <p:spPr>
          <a:xfrm>
            <a:off x="702129" y="865414"/>
            <a:ext cx="7919357" cy="3927022"/>
          </a:xfrm>
          <a:prstGeom prst="rect">
            <a:avLst/>
          </a:prstGeom>
        </p:spPr>
      </p:pic>
    </p:spTree>
    <p:extLst>
      <p:ext uri="{BB962C8B-B14F-4D97-AF65-F5344CB8AC3E}">
        <p14:creationId xmlns:p14="http://schemas.microsoft.com/office/powerpoint/2010/main" val="422619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par>
                                <p:cTn id="7" presetID="6" presetClass="emph" presetSubtype="0" fill="hold" nodeType="withEffect">
                                  <p:stCondLst>
                                    <p:cond delay="0"/>
                                  </p:stCondLst>
                                  <p:childTnLst>
                                    <p:animScale>
                                      <p:cBhvr>
                                        <p:cTn id="8"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4AD0F7E-432C-F09B-54A2-466AD287028B}"/>
              </a:ext>
            </a:extLst>
          </p:cNvPr>
          <p:cNvPicPr>
            <a:picLocks noChangeAspect="1"/>
          </p:cNvPicPr>
          <p:nvPr/>
        </p:nvPicPr>
        <p:blipFill rotWithShape="1">
          <a:blip r:embed="rId3">
            <a:alphaModFix amt="17000"/>
          </a:blip>
          <a:srcRect l="932" t="1812" r="1145" b="2002"/>
          <a:stretch/>
        </p:blipFill>
        <p:spPr>
          <a:xfrm>
            <a:off x="0" y="572244"/>
            <a:ext cx="9144000" cy="4571256"/>
          </a:xfrm>
          <a:prstGeom prst="rect">
            <a:avLst/>
          </a:prstGeom>
        </p:spPr>
      </p:pic>
      <p:pic>
        <p:nvPicPr>
          <p:cNvPr id="6" name="Picture 5">
            <a:extLst>
              <a:ext uri="{FF2B5EF4-FFF2-40B4-BE49-F238E27FC236}">
                <a16:creationId xmlns:a16="http://schemas.microsoft.com/office/drawing/2014/main" id="{C3BF48FB-2A98-094D-EE91-7B6641881C49}"/>
              </a:ext>
            </a:extLst>
          </p:cNvPr>
          <p:cNvPicPr>
            <a:picLocks noChangeAspect="1"/>
          </p:cNvPicPr>
          <p:nvPr/>
        </p:nvPicPr>
        <p:blipFill rotWithShape="1">
          <a:blip r:embed="rId4"/>
          <a:srcRect l="5725" r="12029" b="2"/>
          <a:stretch/>
        </p:blipFill>
        <p:spPr>
          <a:xfrm>
            <a:off x="3575050" y="679122"/>
            <a:ext cx="5188802" cy="3974522"/>
          </a:xfrm>
          <a:prstGeom prst="rect">
            <a:avLst/>
          </a:prstGeom>
          <a:noFill/>
        </p:spPr>
      </p:pic>
      <p:sp>
        <p:nvSpPr>
          <p:cNvPr id="5" name="TextBox 4">
            <a:extLst>
              <a:ext uri="{FF2B5EF4-FFF2-40B4-BE49-F238E27FC236}">
                <a16:creationId xmlns:a16="http://schemas.microsoft.com/office/drawing/2014/main" id="{E5AEB898-0F9B-826B-6604-7036F75C0F06}"/>
              </a:ext>
            </a:extLst>
          </p:cNvPr>
          <p:cNvSpPr txBox="1"/>
          <p:nvPr/>
        </p:nvSpPr>
        <p:spPr>
          <a:xfrm>
            <a:off x="122464" y="679123"/>
            <a:ext cx="3452585" cy="3974522"/>
          </a:xfrm>
          <a:prstGeom prst="rect">
            <a:avLst/>
          </a:prstGeom>
        </p:spPr>
        <p:txBody>
          <a:bodyPr vert="horz" lIns="91440" tIns="45720" rIns="91440" bIns="45720" rtlCol="0">
            <a:noAutofit/>
          </a:bodyPr>
          <a:lstStyle/>
          <a:p>
            <a:pPr>
              <a:lnSpc>
                <a:spcPct val="90000"/>
              </a:lnSpc>
              <a:spcBef>
                <a:spcPct val="20000"/>
              </a:spcBef>
            </a:pPr>
            <a:r>
              <a:rPr lang="en-US" sz="2000" b="1" kern="1200" dirty="0">
                <a:latin typeface="Arial" panose="020B0604020202020204" pitchFamily="34" charset="0"/>
                <a:cs typeface="Arial" panose="020B0604020202020204" pitchFamily="34" charset="0"/>
              </a:rPr>
              <a:t>Introduction:</a:t>
            </a:r>
          </a:p>
          <a:p>
            <a:pPr>
              <a:lnSpc>
                <a:spcPct val="90000"/>
              </a:lnSpc>
              <a:spcBef>
                <a:spcPct val="20000"/>
              </a:spcBef>
            </a:pPr>
            <a:endParaRPr lang="en-US" sz="1400" kern="1200" dirty="0">
              <a:latin typeface="Arial" panose="020B0604020202020204" pitchFamily="34" charset="0"/>
              <a:cs typeface="Arial" panose="020B0604020202020204" pitchFamily="34" charset="0"/>
            </a:endParaRPr>
          </a:p>
          <a:p>
            <a:pPr>
              <a:lnSpc>
                <a:spcPct val="90000"/>
              </a:lnSpc>
              <a:spcBef>
                <a:spcPct val="20000"/>
              </a:spcBef>
            </a:pPr>
            <a:r>
              <a:rPr lang="en-US" sz="1400" b="0" i="0" kern="1200" dirty="0">
                <a:effectLst/>
                <a:latin typeface="Arial" panose="020B0604020202020204" pitchFamily="34" charset="0"/>
                <a:cs typeface="Arial" panose="020B0604020202020204" pitchFamily="34" charset="0"/>
              </a:rPr>
              <a:t>Rainfall prediction is an important part of weather forecasting. It involves using multiple methods and strategies to forecast the amount of precipitation that will fall in a given location.</a:t>
            </a:r>
          </a:p>
          <a:p>
            <a:pPr>
              <a:lnSpc>
                <a:spcPct val="90000"/>
              </a:lnSpc>
              <a:spcBef>
                <a:spcPct val="20000"/>
              </a:spcBef>
            </a:pPr>
            <a:endParaRPr lang="en-US" sz="1400" kern="1200" dirty="0">
              <a:latin typeface="Arial" panose="020B0604020202020204" pitchFamily="34" charset="0"/>
              <a:cs typeface="Arial" panose="020B0604020202020204" pitchFamily="34" charset="0"/>
            </a:endParaRPr>
          </a:p>
          <a:p>
            <a:pPr>
              <a:lnSpc>
                <a:spcPct val="90000"/>
              </a:lnSpc>
              <a:spcBef>
                <a:spcPct val="20000"/>
              </a:spcBef>
            </a:pPr>
            <a:r>
              <a:rPr lang="en-US" sz="1400" b="0" i="0" kern="1200" dirty="0">
                <a:effectLst/>
                <a:latin typeface="Arial" panose="020B0604020202020204" pitchFamily="34" charset="0"/>
                <a:cs typeface="Arial" panose="020B0604020202020204" pitchFamily="34" charset="0"/>
              </a:rPr>
              <a:t>Also, Rainfall prediction accuracy has improved significantly over the years as a result of technological improvements and the development of sophisticated models and algorithms.</a:t>
            </a:r>
          </a:p>
          <a:p>
            <a:pPr>
              <a:lnSpc>
                <a:spcPct val="90000"/>
              </a:lnSpc>
              <a:spcBef>
                <a:spcPct val="20000"/>
              </a:spcBef>
            </a:pPr>
            <a:endParaRPr lang="en-US" sz="1400" dirty="0">
              <a:latin typeface="Arial" panose="020B0604020202020204" pitchFamily="34" charset="0"/>
              <a:cs typeface="Arial" panose="020B0604020202020204" pitchFamily="34" charset="0"/>
            </a:endParaRPr>
          </a:p>
          <a:p>
            <a:pPr>
              <a:lnSpc>
                <a:spcPct val="90000"/>
              </a:lnSpc>
              <a:spcBef>
                <a:spcPct val="20000"/>
              </a:spcBef>
            </a:pPr>
            <a:r>
              <a:rPr lang="en-US" sz="1400" b="0" i="0" kern="1200" dirty="0">
                <a:effectLst/>
                <a:latin typeface="Arial" panose="020B0604020202020204" pitchFamily="34" charset="0"/>
                <a:cs typeface="Arial" panose="020B0604020202020204" pitchFamily="34" charset="0"/>
              </a:rPr>
              <a:t>This information is essential for various sectors like agriculture, water management, disaster management, and more.</a:t>
            </a:r>
          </a:p>
          <a:p>
            <a:pPr>
              <a:lnSpc>
                <a:spcPct val="90000"/>
              </a:lnSpc>
              <a:spcBef>
                <a:spcPct val="20000"/>
              </a:spcBef>
            </a:pPr>
            <a:endParaRPr lang="en-US" sz="1400" dirty="0">
              <a:latin typeface="Arial" panose="020B0604020202020204" pitchFamily="34" charset="0"/>
              <a:cs typeface="Arial" panose="020B0604020202020204" pitchFamily="34" charset="0"/>
            </a:endParaRPr>
          </a:p>
          <a:p>
            <a:pPr>
              <a:lnSpc>
                <a:spcPct val="90000"/>
              </a:lnSpc>
              <a:spcBef>
                <a:spcPct val="20000"/>
              </a:spcBef>
            </a:pPr>
            <a:endParaRPr lang="en-US" sz="1400" kern="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626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nature, smoke, outdoor, clouds&#10;&#10;Description automatically generated">
            <a:extLst>
              <a:ext uri="{FF2B5EF4-FFF2-40B4-BE49-F238E27FC236}">
                <a16:creationId xmlns:a16="http://schemas.microsoft.com/office/drawing/2014/main" id="{9ACF680E-01EC-140F-833E-D17E9B5EB225}"/>
              </a:ext>
            </a:extLst>
          </p:cNvPr>
          <p:cNvPicPr>
            <a:picLocks noChangeAspect="1"/>
          </p:cNvPicPr>
          <p:nvPr/>
        </p:nvPicPr>
        <p:blipFill rotWithShape="1">
          <a:blip r:embed="rId2">
            <a:alphaModFix amt="43000"/>
          </a:blip>
          <a:srcRect t="24321" r="-3" b="16123"/>
          <a:stretch/>
        </p:blipFill>
        <p:spPr>
          <a:xfrm>
            <a:off x="-1" y="547007"/>
            <a:ext cx="9144001" cy="4661807"/>
          </a:xfrm>
          <a:prstGeom prst="rect">
            <a:avLst/>
          </a:prstGeom>
          <a:noFill/>
        </p:spPr>
      </p:pic>
      <p:sp>
        <p:nvSpPr>
          <p:cNvPr id="6" name="TextBox 5">
            <a:extLst>
              <a:ext uri="{FF2B5EF4-FFF2-40B4-BE49-F238E27FC236}">
                <a16:creationId xmlns:a16="http://schemas.microsoft.com/office/drawing/2014/main" id="{4F63A45E-AA5A-78E3-803B-485215102C84}"/>
              </a:ext>
            </a:extLst>
          </p:cNvPr>
          <p:cNvSpPr txBox="1"/>
          <p:nvPr/>
        </p:nvSpPr>
        <p:spPr>
          <a:xfrm>
            <a:off x="310244" y="842076"/>
            <a:ext cx="8613320" cy="3550310"/>
          </a:xfrm>
          <a:prstGeom prst="rect">
            <a:avLst/>
          </a:prstGeom>
        </p:spPr>
        <p:txBody>
          <a:bodyPr vert="horz" lIns="91440" tIns="45720" rIns="91440" bIns="45720" rtlCol="0">
            <a:normAutofit/>
          </a:bodyPr>
          <a:lstStyle/>
          <a:p>
            <a:r>
              <a:rPr lang="en-US" sz="2000" b="1" dirty="0">
                <a:latin typeface="Arial" panose="020B0604020202020204" pitchFamily="34" charset="0"/>
                <a:cs typeface="Arial" panose="020B0604020202020204" pitchFamily="34" charset="0"/>
              </a:rPr>
              <a:t>Abstract</a:t>
            </a:r>
          </a:p>
          <a:p>
            <a:pPr>
              <a:spcBef>
                <a:spcPct val="20000"/>
              </a:spcBef>
            </a:pPr>
            <a:r>
              <a:rPr lang="en-US" sz="1600" kern="1200" dirty="0">
                <a:latin typeface="Arial" panose="020B0604020202020204" pitchFamily="34" charset="0"/>
                <a:cs typeface="Arial" panose="020B0604020202020204" pitchFamily="34" charset="0"/>
              </a:rPr>
              <a:t>Rainfall forecast is influenced by several factors, including atmospheric pressure, humidity, wind patterns, and temperature.</a:t>
            </a:r>
          </a:p>
          <a:p>
            <a:pPr>
              <a:spcBef>
                <a:spcPct val="20000"/>
              </a:spcBef>
            </a:pPr>
            <a:endParaRPr lang="en-US" sz="1600" dirty="0">
              <a:latin typeface="Arial" panose="020B0604020202020204" pitchFamily="34" charset="0"/>
              <a:cs typeface="Arial" panose="020B0604020202020204" pitchFamily="34" charset="0"/>
            </a:endParaRPr>
          </a:p>
          <a:p>
            <a:pPr>
              <a:spcBef>
                <a:spcPct val="20000"/>
              </a:spcBef>
            </a:pPr>
            <a:r>
              <a:rPr lang="en-US" sz="1600" kern="1200" dirty="0">
                <a:latin typeface="Arial" panose="020B0604020202020204" pitchFamily="34" charset="0"/>
                <a:cs typeface="Arial" panose="020B0604020202020204" pitchFamily="34" charset="0"/>
              </a:rPr>
              <a:t>In general, data must be collected from a variety of sources, including meteorological stations, satellites, and radar systems, in order to predict rainfall. then, the data is analyzed using statistical models and machine learning algorithms to identify patterns and trends that can be used to forecast future rainfall events.</a:t>
            </a:r>
          </a:p>
          <a:p>
            <a:pPr>
              <a:spcBef>
                <a:spcPct val="20000"/>
              </a:spcBef>
            </a:pPr>
            <a:endParaRPr lang="en-US" sz="1600" dirty="0">
              <a:latin typeface="Arial" panose="020B0604020202020204" pitchFamily="34" charset="0"/>
              <a:cs typeface="Arial" panose="020B0604020202020204" pitchFamily="34" charset="0"/>
            </a:endParaRPr>
          </a:p>
          <a:p>
            <a:pPr>
              <a:spcBef>
                <a:spcPct val="20000"/>
              </a:spcBef>
            </a:pPr>
            <a:r>
              <a:rPr lang="en-US" sz="1600" b="0" kern="1200" dirty="0">
                <a:latin typeface="Arial" panose="020B0604020202020204" pitchFamily="34" charset="0"/>
                <a:cs typeface="Arial" panose="020B0604020202020204" pitchFamily="34" charset="0"/>
              </a:rPr>
              <a:t>In this Project, we are trying to develop a predictive model on the Rainfall Dataset in order to forecast whether or not it will rain in  Australia tomorrow. The collection of data contains around ten years of daily weather measurements from numerous places throughout Australia.</a:t>
            </a:r>
          </a:p>
          <a:p>
            <a:pPr>
              <a:spcBef>
                <a:spcPct val="20000"/>
              </a:spcBef>
            </a:pPr>
            <a:endParaRPr lang="en-US" sz="1600" kern="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139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2B6370-8200-3A59-D6D1-8A7B910A3C7B}"/>
              </a:ext>
            </a:extLst>
          </p:cNvPr>
          <p:cNvPicPr>
            <a:picLocks noChangeAspect="1"/>
          </p:cNvPicPr>
          <p:nvPr/>
        </p:nvPicPr>
        <p:blipFill rotWithShape="1">
          <a:blip r:embed="rId2"/>
          <a:srcRect t="2802" r="1607"/>
          <a:stretch/>
        </p:blipFill>
        <p:spPr>
          <a:xfrm>
            <a:off x="0" y="530679"/>
            <a:ext cx="9144000" cy="4678135"/>
          </a:xfrm>
          <a:prstGeom prst="rect">
            <a:avLst/>
          </a:prstGeom>
        </p:spPr>
      </p:pic>
      <p:pic>
        <p:nvPicPr>
          <p:cNvPr id="5" name="Google Shape;375;p55">
            <a:extLst>
              <a:ext uri="{FF2B5EF4-FFF2-40B4-BE49-F238E27FC236}">
                <a16:creationId xmlns:a16="http://schemas.microsoft.com/office/drawing/2014/main" id="{EA9D20DB-56D6-C75A-851C-BDA2CDAAF958}"/>
              </a:ext>
            </a:extLst>
          </p:cNvPr>
          <p:cNvPicPr preferRelativeResize="0"/>
          <p:nvPr/>
        </p:nvPicPr>
        <p:blipFill rotWithShape="1">
          <a:blip r:embed="rId3">
            <a:alphaModFix/>
          </a:blip>
          <a:srcRect t="16734" r="8892" b="18300"/>
          <a:stretch/>
        </p:blipFill>
        <p:spPr>
          <a:xfrm>
            <a:off x="6385650" y="1971097"/>
            <a:ext cx="2036850" cy="846042"/>
          </a:xfrm>
          <a:prstGeom prst="rect">
            <a:avLst/>
          </a:prstGeom>
          <a:noFill/>
          <a:ln>
            <a:noFill/>
          </a:ln>
        </p:spPr>
      </p:pic>
      <p:pic>
        <p:nvPicPr>
          <p:cNvPr id="6" name="Google Shape;348;p53">
            <a:extLst>
              <a:ext uri="{FF2B5EF4-FFF2-40B4-BE49-F238E27FC236}">
                <a16:creationId xmlns:a16="http://schemas.microsoft.com/office/drawing/2014/main" id="{33F85AAF-BAAC-989F-C043-CD0ADB3418B5}"/>
              </a:ext>
            </a:extLst>
          </p:cNvPr>
          <p:cNvPicPr preferRelativeResize="0"/>
          <p:nvPr/>
        </p:nvPicPr>
        <p:blipFill>
          <a:blip r:embed="rId4">
            <a:alphaModFix amt="86000"/>
          </a:blip>
          <a:stretch>
            <a:fillRect/>
          </a:stretch>
        </p:blipFill>
        <p:spPr>
          <a:xfrm rot="1344117">
            <a:off x="3823924" y="1446935"/>
            <a:ext cx="1496149" cy="1160650"/>
          </a:xfrm>
          <a:prstGeom prst="rect">
            <a:avLst/>
          </a:prstGeom>
          <a:noFill/>
          <a:ln>
            <a:noFill/>
          </a:ln>
        </p:spPr>
      </p:pic>
      <p:sp>
        <p:nvSpPr>
          <p:cNvPr id="7" name="Google Shape;349;p53">
            <a:extLst>
              <a:ext uri="{FF2B5EF4-FFF2-40B4-BE49-F238E27FC236}">
                <a16:creationId xmlns:a16="http://schemas.microsoft.com/office/drawing/2014/main" id="{5309191C-A3F0-C19B-2F4C-1720E40707F1}"/>
              </a:ext>
            </a:extLst>
          </p:cNvPr>
          <p:cNvSpPr txBox="1">
            <a:spLocks/>
          </p:cNvSpPr>
          <p:nvPr/>
        </p:nvSpPr>
        <p:spPr>
          <a:xfrm>
            <a:off x="3778200" y="1550752"/>
            <a:ext cx="1587600" cy="1002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solidFill>
                  <a:srgbClr val="C00000"/>
                </a:solidFill>
                <a:latin typeface="Concert One" pitchFamily="2" charset="0"/>
              </a:rPr>
              <a:t>02</a:t>
            </a:r>
          </a:p>
        </p:txBody>
      </p:sp>
      <p:sp>
        <p:nvSpPr>
          <p:cNvPr id="8" name="Google Shape;352;p53">
            <a:extLst>
              <a:ext uri="{FF2B5EF4-FFF2-40B4-BE49-F238E27FC236}">
                <a16:creationId xmlns:a16="http://schemas.microsoft.com/office/drawing/2014/main" id="{90DC7331-3E80-1DE4-2224-436A093090F7}"/>
              </a:ext>
            </a:extLst>
          </p:cNvPr>
          <p:cNvSpPr txBox="1">
            <a:spLocks noGrp="1"/>
          </p:cNvSpPr>
          <p:nvPr>
            <p:ph type="title"/>
          </p:nvPr>
        </p:nvSpPr>
        <p:spPr>
          <a:xfrm>
            <a:off x="2421467" y="2725655"/>
            <a:ext cx="4240590" cy="1470787"/>
          </a:xfrm>
          <a:prstGeom prst="rect">
            <a:avLst/>
          </a:prstGeom>
        </p:spPr>
        <p:txBody>
          <a:bodyPr spcFirstLastPara="1" wrap="square" lIns="91425" tIns="91425" rIns="91425" bIns="91425" anchor="t" anchorCtr="0">
            <a:noAutofit/>
          </a:bodyPr>
          <a:lstStyle/>
          <a:p>
            <a:r>
              <a:rPr lang="en-US" sz="4000" dirty="0">
                <a:solidFill>
                  <a:srgbClr val="C00000"/>
                </a:solidFill>
                <a:uFill>
                  <a:noFill/>
                </a:uFill>
                <a:latin typeface="Concert One" pitchFamily="2" charset="0"/>
              </a:rPr>
              <a:t>Data Source &amp; Methodology</a:t>
            </a:r>
            <a:endParaRPr sz="4000" dirty="0">
              <a:solidFill>
                <a:srgbClr val="C00000"/>
              </a:solidFill>
              <a:latin typeface="Concert One" pitchFamily="2" charset="0"/>
            </a:endParaRPr>
          </a:p>
        </p:txBody>
      </p:sp>
      <p:pic>
        <p:nvPicPr>
          <p:cNvPr id="9" name="Google Shape;350;p53">
            <a:extLst>
              <a:ext uri="{FF2B5EF4-FFF2-40B4-BE49-F238E27FC236}">
                <a16:creationId xmlns:a16="http://schemas.microsoft.com/office/drawing/2014/main" id="{53396859-E82C-F2A6-F1AF-7236E9968F69}"/>
              </a:ext>
            </a:extLst>
          </p:cNvPr>
          <p:cNvPicPr preferRelativeResize="0"/>
          <p:nvPr/>
        </p:nvPicPr>
        <p:blipFill rotWithShape="1">
          <a:blip r:embed="rId5">
            <a:alphaModFix/>
          </a:blip>
          <a:srcRect t="16970" r="8892" b="21025"/>
          <a:stretch/>
        </p:blipFill>
        <p:spPr>
          <a:xfrm>
            <a:off x="6385650" y="1368917"/>
            <a:ext cx="2036850" cy="810276"/>
          </a:xfrm>
          <a:prstGeom prst="rect">
            <a:avLst/>
          </a:prstGeom>
          <a:noFill/>
          <a:ln>
            <a:noFill/>
          </a:ln>
        </p:spPr>
      </p:pic>
    </p:spTree>
    <p:extLst>
      <p:ext uri="{BB962C8B-B14F-4D97-AF65-F5344CB8AC3E}">
        <p14:creationId xmlns:p14="http://schemas.microsoft.com/office/powerpoint/2010/main" val="179487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0366DA-3730-108A-22F3-1050032666F2}"/>
              </a:ext>
            </a:extLst>
          </p:cNvPr>
          <p:cNvPicPr>
            <a:picLocks noChangeAspect="1"/>
          </p:cNvPicPr>
          <p:nvPr/>
        </p:nvPicPr>
        <p:blipFill rotWithShape="1">
          <a:blip r:embed="rId2">
            <a:alphaModFix amt="14000"/>
          </a:blip>
          <a:srcRect l="1039" t="1892" b="1921"/>
          <a:stretch/>
        </p:blipFill>
        <p:spPr>
          <a:xfrm>
            <a:off x="0" y="543171"/>
            <a:ext cx="9144000" cy="4600329"/>
          </a:xfrm>
          <a:prstGeom prst="rect">
            <a:avLst/>
          </a:prstGeom>
        </p:spPr>
      </p:pic>
      <p:sp>
        <p:nvSpPr>
          <p:cNvPr id="11" name="Title 1">
            <a:extLst>
              <a:ext uri="{FF2B5EF4-FFF2-40B4-BE49-F238E27FC236}">
                <a16:creationId xmlns:a16="http://schemas.microsoft.com/office/drawing/2014/main" id="{6147566C-AD0B-B9C3-18CB-73CDA5B529DE}"/>
              </a:ext>
            </a:extLst>
          </p:cNvPr>
          <p:cNvSpPr>
            <a:spLocks noGrp="1"/>
          </p:cNvSpPr>
          <p:nvPr>
            <p:ph type="title"/>
          </p:nvPr>
        </p:nvSpPr>
        <p:spPr>
          <a:xfrm>
            <a:off x="78922" y="645280"/>
            <a:ext cx="2375806" cy="432309"/>
          </a:xfrm>
        </p:spPr>
        <p:txBody>
          <a:bodyPr anchor="ctr">
            <a:normAutofit fontScale="90000"/>
          </a:bodyPr>
          <a:lstStyle/>
          <a:p>
            <a:pPr>
              <a:lnSpc>
                <a:spcPct val="90000"/>
              </a:lnSpc>
            </a:pPr>
            <a:r>
              <a:rPr lang="en-US" sz="3700" dirty="0"/>
              <a:t>Data Source:</a:t>
            </a:r>
          </a:p>
        </p:txBody>
      </p:sp>
      <p:sp>
        <p:nvSpPr>
          <p:cNvPr id="13" name="Text Placeholder 3">
            <a:extLst>
              <a:ext uri="{FF2B5EF4-FFF2-40B4-BE49-F238E27FC236}">
                <a16:creationId xmlns:a16="http://schemas.microsoft.com/office/drawing/2014/main" id="{D83876DE-E965-8134-5091-305A555EC097}"/>
              </a:ext>
            </a:extLst>
          </p:cNvPr>
          <p:cNvSpPr>
            <a:spLocks noGrp="1"/>
          </p:cNvSpPr>
          <p:nvPr>
            <p:ph sz="half" idx="1"/>
          </p:nvPr>
        </p:nvSpPr>
        <p:spPr>
          <a:xfrm>
            <a:off x="81656" y="1267086"/>
            <a:ext cx="4038600" cy="3173395"/>
          </a:xfrm>
        </p:spPr>
        <p:txBody>
          <a:bodyPr>
            <a:normAutofit fontScale="92500" lnSpcReduction="10000"/>
          </a:bodyPr>
          <a:lstStyle/>
          <a:p>
            <a:pPr>
              <a:lnSpc>
                <a:spcPct val="90000"/>
              </a:lnSpc>
            </a:pPr>
            <a:r>
              <a:rPr lang="en-US" sz="1500" dirty="0"/>
              <a:t>Here the data is collected from </a:t>
            </a:r>
            <a:r>
              <a:rPr lang="en-US" sz="1500" b="1" dirty="0"/>
              <a:t>Australian Government Bureau of Metrology.</a:t>
            </a:r>
            <a:r>
              <a:rPr lang="en-US" sz="1500" dirty="0"/>
              <a:t>  </a:t>
            </a:r>
          </a:p>
          <a:p>
            <a:pPr>
              <a:lnSpc>
                <a:spcPct val="90000"/>
              </a:lnSpc>
            </a:pPr>
            <a:endParaRPr lang="en-US" sz="1500" dirty="0"/>
          </a:p>
          <a:p>
            <a:pPr>
              <a:lnSpc>
                <a:spcPct val="90000"/>
              </a:lnSpc>
            </a:pPr>
            <a:r>
              <a:rPr lang="en-US" sz="1500" dirty="0"/>
              <a:t>Data source: </a:t>
            </a:r>
            <a:r>
              <a:rPr lang="en-US" sz="1500" dirty="0">
                <a:hlinkClick r:id="rId3"/>
              </a:rPr>
              <a:t>http://www.bom.gov.au/climate/dwo/</a:t>
            </a:r>
            <a:r>
              <a:rPr lang="en-US" sz="1500" dirty="0"/>
              <a:t> and </a:t>
            </a:r>
            <a:r>
              <a:rPr lang="en-US" sz="1500" dirty="0">
                <a:hlinkClick r:id="rId4"/>
              </a:rPr>
              <a:t>http://www.bom.gov.au/climate/data</a:t>
            </a:r>
            <a:r>
              <a:rPr lang="en-US" sz="1500" dirty="0"/>
              <a:t>.</a:t>
            </a:r>
          </a:p>
          <a:p>
            <a:pPr>
              <a:lnSpc>
                <a:spcPct val="90000"/>
              </a:lnSpc>
            </a:pPr>
            <a:endParaRPr lang="en-US" sz="1500" dirty="0"/>
          </a:p>
          <a:p>
            <a:pPr>
              <a:lnSpc>
                <a:spcPct val="90000"/>
              </a:lnSpc>
            </a:pPr>
            <a:r>
              <a:rPr lang="en-US" sz="1500" dirty="0"/>
              <a:t>Definitions adapted from </a:t>
            </a:r>
            <a:r>
              <a:rPr lang="en-US" sz="1500" dirty="0">
                <a:hlinkClick r:id="rId5"/>
              </a:rPr>
              <a:t>http://www.bom.gov.au/climate/dwo/IDCJDW0000.shtml</a:t>
            </a:r>
            <a:endParaRPr lang="en-US" sz="1500" dirty="0"/>
          </a:p>
          <a:p>
            <a:pPr>
              <a:lnSpc>
                <a:spcPct val="90000"/>
              </a:lnSpc>
            </a:pPr>
            <a:endParaRPr lang="en-US" sz="1500" dirty="0"/>
          </a:p>
          <a:p>
            <a:pPr>
              <a:lnSpc>
                <a:spcPct val="90000"/>
              </a:lnSpc>
            </a:pPr>
            <a:r>
              <a:rPr lang="en-US" sz="1500" dirty="0"/>
              <a:t>Data consist of 145460 rows and 23 columns</a:t>
            </a:r>
          </a:p>
          <a:p>
            <a:pPr>
              <a:lnSpc>
                <a:spcPct val="90000"/>
              </a:lnSpc>
            </a:pPr>
            <a:endParaRPr lang="en-US" sz="1500" dirty="0"/>
          </a:p>
          <a:p>
            <a:pPr>
              <a:lnSpc>
                <a:spcPct val="90000"/>
              </a:lnSpc>
            </a:pPr>
            <a:r>
              <a:rPr lang="en-US" sz="1500" dirty="0"/>
              <a:t>Copyright Commonwealth of Australia 2010, Bureau of Meteorology</a:t>
            </a:r>
          </a:p>
          <a:p>
            <a:pPr>
              <a:lnSpc>
                <a:spcPct val="90000"/>
              </a:lnSpc>
            </a:pPr>
            <a:endParaRPr lang="en-US" sz="1500" b="0" i="0" dirty="0">
              <a:effectLst/>
            </a:endParaRPr>
          </a:p>
          <a:p>
            <a:pPr>
              <a:lnSpc>
                <a:spcPct val="90000"/>
              </a:lnSpc>
            </a:pPr>
            <a:endParaRPr lang="en-US" sz="1500" dirty="0"/>
          </a:p>
        </p:txBody>
      </p:sp>
      <p:pic>
        <p:nvPicPr>
          <p:cNvPr id="4" name="Picture 3">
            <a:extLst>
              <a:ext uri="{FF2B5EF4-FFF2-40B4-BE49-F238E27FC236}">
                <a16:creationId xmlns:a16="http://schemas.microsoft.com/office/drawing/2014/main" id="{5F5C71B4-C9D4-58FF-6481-34F9973C8FFB}"/>
              </a:ext>
            </a:extLst>
          </p:cNvPr>
          <p:cNvPicPr>
            <a:picLocks noChangeAspect="1"/>
          </p:cNvPicPr>
          <p:nvPr/>
        </p:nvPicPr>
        <p:blipFill>
          <a:blip r:embed="rId6"/>
          <a:stretch>
            <a:fillRect/>
          </a:stretch>
        </p:blipFill>
        <p:spPr>
          <a:xfrm>
            <a:off x="4120255" y="1077589"/>
            <a:ext cx="4944823" cy="1134932"/>
          </a:xfrm>
          <a:prstGeom prst="rect">
            <a:avLst/>
          </a:prstGeom>
        </p:spPr>
      </p:pic>
      <p:pic>
        <p:nvPicPr>
          <p:cNvPr id="7" name="Picture 6">
            <a:extLst>
              <a:ext uri="{FF2B5EF4-FFF2-40B4-BE49-F238E27FC236}">
                <a16:creationId xmlns:a16="http://schemas.microsoft.com/office/drawing/2014/main" id="{91DB1171-24E0-7D68-4CCF-F7254B3B152C}"/>
              </a:ext>
            </a:extLst>
          </p:cNvPr>
          <p:cNvPicPr>
            <a:picLocks noChangeAspect="1"/>
          </p:cNvPicPr>
          <p:nvPr/>
        </p:nvPicPr>
        <p:blipFill rotWithShape="1">
          <a:blip r:embed="rId7"/>
          <a:srcRect r="2201"/>
          <a:stretch/>
        </p:blipFill>
        <p:spPr>
          <a:xfrm>
            <a:off x="4159717" y="2424793"/>
            <a:ext cx="4944822" cy="1320016"/>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BCAEBE64-3F9A-669D-8F3D-344BCAA00197}"/>
              </a:ext>
            </a:extLst>
          </p:cNvPr>
          <p:cNvPicPr>
            <a:picLocks noChangeAspect="1"/>
          </p:cNvPicPr>
          <p:nvPr/>
        </p:nvPicPr>
        <p:blipFill>
          <a:blip r:embed="rId8"/>
          <a:stretch>
            <a:fillRect/>
          </a:stretch>
        </p:blipFill>
        <p:spPr>
          <a:xfrm>
            <a:off x="5023746" y="3964355"/>
            <a:ext cx="2046758" cy="968601"/>
          </a:xfrm>
          <a:prstGeom prst="rect">
            <a:avLst/>
          </a:prstGeom>
          <a:noFill/>
        </p:spPr>
      </p:pic>
      <p:sp>
        <p:nvSpPr>
          <p:cNvPr id="10" name="Oval 9">
            <a:extLst>
              <a:ext uri="{FF2B5EF4-FFF2-40B4-BE49-F238E27FC236}">
                <a16:creationId xmlns:a16="http://schemas.microsoft.com/office/drawing/2014/main" id="{D7FA217F-CBD1-0901-1084-B7C1619D0699}"/>
              </a:ext>
            </a:extLst>
          </p:cNvPr>
          <p:cNvSpPr/>
          <p:nvPr/>
        </p:nvSpPr>
        <p:spPr>
          <a:xfrm>
            <a:off x="7744569" y="2488758"/>
            <a:ext cx="1359969" cy="365760"/>
          </a:xfrm>
          <a:prstGeom prst="ellipse">
            <a:avLst/>
          </a:prstGeom>
          <a:noFill/>
          <a:ln>
            <a:solidFill>
              <a:srgbClr val="C00000"/>
            </a:solidFill>
          </a:ln>
          <a:effectLst>
            <a:glow>
              <a:schemeClr val="accent1">
                <a:alpha val="40000"/>
              </a:schemeClr>
            </a:glow>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63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8A021CC1-B484-39B5-6593-ABF84C15E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1909"/>
            <a:ext cx="4074886" cy="4584247"/>
          </a:xfrm>
          <a:prstGeom prst="rect">
            <a:avLst/>
          </a:prstGeom>
        </p:spPr>
      </p:pic>
      <p:pic>
        <p:nvPicPr>
          <p:cNvPr id="6" name="Picture 5" descr="Diagram&#10;&#10;Description automatically generated">
            <a:extLst>
              <a:ext uri="{FF2B5EF4-FFF2-40B4-BE49-F238E27FC236}">
                <a16:creationId xmlns:a16="http://schemas.microsoft.com/office/drawing/2014/main" id="{A3164F46-B98E-66CC-F5CC-123E26AC7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922" y="591909"/>
            <a:ext cx="2563586" cy="4514849"/>
          </a:xfrm>
          <a:prstGeom prst="rect">
            <a:avLst/>
          </a:prstGeom>
        </p:spPr>
      </p:pic>
    </p:spTree>
    <p:extLst>
      <p:ext uri="{BB962C8B-B14F-4D97-AF65-F5344CB8AC3E}">
        <p14:creationId xmlns:p14="http://schemas.microsoft.com/office/powerpoint/2010/main" val="375994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66B8BF3-D46D-BAAC-9E3C-BFB20026B501}"/>
              </a:ext>
            </a:extLst>
          </p:cNvPr>
          <p:cNvGrpSpPr/>
          <p:nvPr/>
        </p:nvGrpSpPr>
        <p:grpSpPr>
          <a:xfrm>
            <a:off x="0" y="571501"/>
            <a:ext cx="9143999" cy="4599893"/>
            <a:chOff x="0" y="571501"/>
            <a:chExt cx="9143999" cy="4599893"/>
          </a:xfrm>
        </p:grpSpPr>
        <p:pic>
          <p:nvPicPr>
            <p:cNvPr id="17" name="Picture 16">
              <a:extLst>
                <a:ext uri="{FF2B5EF4-FFF2-40B4-BE49-F238E27FC236}">
                  <a16:creationId xmlns:a16="http://schemas.microsoft.com/office/drawing/2014/main" id="{18D2C40C-287E-9908-D58C-5E493A1FE9C3}"/>
                </a:ext>
              </a:extLst>
            </p:cNvPr>
            <p:cNvPicPr>
              <a:picLocks noChangeAspect="1"/>
            </p:cNvPicPr>
            <p:nvPr/>
          </p:nvPicPr>
          <p:blipFill rotWithShape="1">
            <a:blip r:embed="rId2">
              <a:alphaModFix amt="36000"/>
            </a:blip>
            <a:srcRect t="2271"/>
            <a:stretch/>
          </p:blipFill>
          <p:spPr>
            <a:xfrm>
              <a:off x="4082143" y="571501"/>
              <a:ext cx="5061856" cy="4567236"/>
            </a:xfrm>
            <a:prstGeom prst="rect">
              <a:avLst/>
            </a:prstGeom>
          </p:spPr>
        </p:pic>
        <p:pic>
          <p:nvPicPr>
            <p:cNvPr id="18" name="Picture 17">
              <a:extLst>
                <a:ext uri="{FF2B5EF4-FFF2-40B4-BE49-F238E27FC236}">
                  <a16:creationId xmlns:a16="http://schemas.microsoft.com/office/drawing/2014/main" id="{9D5FB867-B81C-6457-A29B-D3129F32368D}"/>
                </a:ext>
              </a:extLst>
            </p:cNvPr>
            <p:cNvPicPr>
              <a:picLocks noChangeAspect="1"/>
            </p:cNvPicPr>
            <p:nvPr/>
          </p:nvPicPr>
          <p:blipFill>
            <a:blip r:embed="rId3"/>
            <a:stretch>
              <a:fillRect/>
            </a:stretch>
          </p:blipFill>
          <p:spPr>
            <a:xfrm>
              <a:off x="0" y="571501"/>
              <a:ext cx="4082142" cy="4567236"/>
            </a:xfrm>
            <a:prstGeom prst="rect">
              <a:avLst/>
            </a:prstGeom>
          </p:spPr>
        </p:pic>
        <p:pic>
          <p:nvPicPr>
            <p:cNvPr id="19" name="Picture 18">
              <a:extLst>
                <a:ext uri="{FF2B5EF4-FFF2-40B4-BE49-F238E27FC236}">
                  <a16:creationId xmlns:a16="http://schemas.microsoft.com/office/drawing/2014/main" id="{CED6426A-676B-2AE2-BEC6-30EB1940FAAF}"/>
                </a:ext>
              </a:extLst>
            </p:cNvPr>
            <p:cNvPicPr>
              <a:picLocks noChangeAspect="1"/>
            </p:cNvPicPr>
            <p:nvPr/>
          </p:nvPicPr>
          <p:blipFill>
            <a:blip r:embed="rId4">
              <a:alphaModFix amt="50000"/>
            </a:blip>
            <a:stretch>
              <a:fillRect/>
            </a:stretch>
          </p:blipFill>
          <p:spPr>
            <a:xfrm>
              <a:off x="2347968" y="604158"/>
              <a:ext cx="6636091" cy="4567236"/>
            </a:xfrm>
            <a:prstGeom prst="rect">
              <a:avLst/>
            </a:prstGeom>
          </p:spPr>
        </p:pic>
        <p:pic>
          <p:nvPicPr>
            <p:cNvPr id="20" name="Picture 19" descr="Diagram&#10;&#10;Description automatically generated with medium confidence">
              <a:extLst>
                <a:ext uri="{FF2B5EF4-FFF2-40B4-BE49-F238E27FC236}">
                  <a16:creationId xmlns:a16="http://schemas.microsoft.com/office/drawing/2014/main" id="{E687D681-6F01-232D-F198-F051DE26F341}"/>
                </a:ext>
              </a:extLst>
            </p:cNvPr>
            <p:cNvPicPr>
              <a:picLocks noChangeAspect="1"/>
            </p:cNvPicPr>
            <p:nvPr/>
          </p:nvPicPr>
          <p:blipFill rotWithShape="1">
            <a:blip r:embed="rId5">
              <a:alphaModFix amt="52000"/>
            </a:blip>
            <a:srcRect b="7713"/>
            <a:stretch/>
          </p:blipFill>
          <p:spPr>
            <a:xfrm>
              <a:off x="4318906" y="834550"/>
              <a:ext cx="3475416" cy="3419044"/>
            </a:xfrm>
            <a:prstGeom prst="rect">
              <a:avLst/>
            </a:prstGeom>
          </p:spPr>
        </p:pic>
      </p:grpSp>
      <p:pic>
        <p:nvPicPr>
          <p:cNvPr id="5" name="Picture 4">
            <a:extLst>
              <a:ext uri="{FF2B5EF4-FFF2-40B4-BE49-F238E27FC236}">
                <a16:creationId xmlns:a16="http://schemas.microsoft.com/office/drawing/2014/main" id="{07B8320F-5E3D-FC64-5A81-11B8600E7D9F}"/>
              </a:ext>
            </a:extLst>
          </p:cNvPr>
          <p:cNvPicPr>
            <a:picLocks noChangeAspect="1"/>
          </p:cNvPicPr>
          <p:nvPr/>
        </p:nvPicPr>
        <p:blipFill rotWithShape="1">
          <a:blip r:embed="rId6">
            <a:alphaModFix amt="48000"/>
          </a:blip>
          <a:srcRect t="2802" r="1607"/>
          <a:stretch/>
        </p:blipFill>
        <p:spPr>
          <a:xfrm>
            <a:off x="0" y="571501"/>
            <a:ext cx="9144000" cy="4637313"/>
          </a:xfrm>
          <a:prstGeom prst="rect">
            <a:avLst/>
          </a:prstGeom>
          <a:noFill/>
        </p:spPr>
      </p:pic>
      <p:pic>
        <p:nvPicPr>
          <p:cNvPr id="6" name="Google Shape;375;p55">
            <a:extLst>
              <a:ext uri="{FF2B5EF4-FFF2-40B4-BE49-F238E27FC236}">
                <a16:creationId xmlns:a16="http://schemas.microsoft.com/office/drawing/2014/main" id="{10EF2B1A-CEAE-130E-ED9E-1AF3ADACD91C}"/>
              </a:ext>
            </a:extLst>
          </p:cNvPr>
          <p:cNvPicPr preferRelativeResize="0"/>
          <p:nvPr/>
        </p:nvPicPr>
        <p:blipFill rotWithShape="1">
          <a:blip r:embed="rId7">
            <a:alphaModFix/>
          </a:blip>
          <a:srcRect t="16734" r="8892" b="18300"/>
          <a:stretch/>
        </p:blipFill>
        <p:spPr>
          <a:xfrm>
            <a:off x="6385650" y="1930277"/>
            <a:ext cx="2036850" cy="846042"/>
          </a:xfrm>
          <a:prstGeom prst="rect">
            <a:avLst/>
          </a:prstGeom>
          <a:noFill/>
          <a:ln>
            <a:noFill/>
          </a:ln>
        </p:spPr>
      </p:pic>
      <p:pic>
        <p:nvPicPr>
          <p:cNvPr id="7" name="Google Shape;348;p53">
            <a:extLst>
              <a:ext uri="{FF2B5EF4-FFF2-40B4-BE49-F238E27FC236}">
                <a16:creationId xmlns:a16="http://schemas.microsoft.com/office/drawing/2014/main" id="{AFC3B510-3491-8350-689B-2E353DAB678D}"/>
              </a:ext>
            </a:extLst>
          </p:cNvPr>
          <p:cNvPicPr preferRelativeResize="0"/>
          <p:nvPr/>
        </p:nvPicPr>
        <p:blipFill>
          <a:blip r:embed="rId8">
            <a:alphaModFix amt="86000"/>
          </a:blip>
          <a:stretch>
            <a:fillRect/>
          </a:stretch>
        </p:blipFill>
        <p:spPr>
          <a:xfrm rot="1344117">
            <a:off x="3823925" y="1446935"/>
            <a:ext cx="1496149" cy="1160650"/>
          </a:xfrm>
          <a:prstGeom prst="rect">
            <a:avLst/>
          </a:prstGeom>
          <a:noFill/>
          <a:ln>
            <a:noFill/>
          </a:ln>
        </p:spPr>
      </p:pic>
      <p:sp>
        <p:nvSpPr>
          <p:cNvPr id="8" name="Google Shape;349;p53">
            <a:extLst>
              <a:ext uri="{FF2B5EF4-FFF2-40B4-BE49-F238E27FC236}">
                <a16:creationId xmlns:a16="http://schemas.microsoft.com/office/drawing/2014/main" id="{59C3E025-8B6B-8C92-F29F-8A3B29F9C3BB}"/>
              </a:ext>
            </a:extLst>
          </p:cNvPr>
          <p:cNvSpPr txBox="1">
            <a:spLocks/>
          </p:cNvSpPr>
          <p:nvPr/>
        </p:nvSpPr>
        <p:spPr>
          <a:xfrm>
            <a:off x="3778200" y="1550752"/>
            <a:ext cx="1587600" cy="1002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solidFill>
                  <a:srgbClr val="C00000"/>
                </a:solidFill>
                <a:latin typeface="Concert One" pitchFamily="2" charset="0"/>
              </a:rPr>
              <a:t>03</a:t>
            </a:r>
          </a:p>
        </p:txBody>
      </p:sp>
      <p:sp>
        <p:nvSpPr>
          <p:cNvPr id="9" name="Google Shape;352;p53">
            <a:extLst>
              <a:ext uri="{FF2B5EF4-FFF2-40B4-BE49-F238E27FC236}">
                <a16:creationId xmlns:a16="http://schemas.microsoft.com/office/drawing/2014/main" id="{9503F866-CF4D-92FC-5EF5-B09BC2864842}"/>
              </a:ext>
            </a:extLst>
          </p:cNvPr>
          <p:cNvSpPr txBox="1">
            <a:spLocks noGrp="1"/>
          </p:cNvSpPr>
          <p:nvPr>
            <p:ph type="title"/>
          </p:nvPr>
        </p:nvSpPr>
        <p:spPr>
          <a:xfrm>
            <a:off x="1849966" y="2591374"/>
            <a:ext cx="5579533" cy="1960645"/>
          </a:xfrm>
          <a:prstGeom prst="rect">
            <a:avLst/>
          </a:prstGeom>
        </p:spPr>
        <p:txBody>
          <a:bodyPr spcFirstLastPara="1" wrap="square" lIns="91425" tIns="91425" rIns="91425" bIns="91425" anchor="t" anchorCtr="0">
            <a:noAutofit/>
          </a:bodyPr>
          <a:lstStyle/>
          <a:p>
            <a:r>
              <a:rPr lang="en-US" sz="4000" b="1" dirty="0">
                <a:solidFill>
                  <a:srgbClr val="C00000"/>
                </a:solidFill>
                <a:latin typeface="Concert One" pitchFamily="2" charset="0"/>
                <a:cs typeface="Arial" panose="020B0604020202020204" pitchFamily="34" charset="0"/>
              </a:rPr>
              <a:t>Analysis of Rain fall prediction through visualization's</a:t>
            </a:r>
          </a:p>
        </p:txBody>
      </p:sp>
      <p:pic>
        <p:nvPicPr>
          <p:cNvPr id="10" name="Google Shape;350;p53">
            <a:extLst>
              <a:ext uri="{FF2B5EF4-FFF2-40B4-BE49-F238E27FC236}">
                <a16:creationId xmlns:a16="http://schemas.microsoft.com/office/drawing/2014/main" id="{16285FE6-AEAB-4AA8-E244-1EFC1715D8C3}"/>
              </a:ext>
            </a:extLst>
          </p:cNvPr>
          <p:cNvPicPr preferRelativeResize="0"/>
          <p:nvPr/>
        </p:nvPicPr>
        <p:blipFill rotWithShape="1">
          <a:blip r:embed="rId9">
            <a:alphaModFix/>
          </a:blip>
          <a:srcRect t="16970" r="8892" b="21025"/>
          <a:stretch/>
        </p:blipFill>
        <p:spPr>
          <a:xfrm>
            <a:off x="6385650" y="1328097"/>
            <a:ext cx="2036850" cy="810276"/>
          </a:xfrm>
          <a:prstGeom prst="rect">
            <a:avLst/>
          </a:prstGeom>
          <a:noFill/>
          <a:ln>
            <a:noFill/>
          </a:ln>
        </p:spPr>
      </p:pic>
    </p:spTree>
    <p:extLst>
      <p:ext uri="{BB962C8B-B14F-4D97-AF65-F5344CB8AC3E}">
        <p14:creationId xmlns:p14="http://schemas.microsoft.com/office/powerpoint/2010/main" val="167022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MidTerm (1)[1]</Template>
  <TotalTime>997</TotalTime>
  <Words>1279</Words>
  <Application>Microsoft Office PowerPoint</Application>
  <PresentationFormat>On-screen Show (16:9)</PresentationFormat>
  <Paragraphs>105</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Concert One</vt:lpstr>
      <vt:lpstr>Helvetica Neue</vt:lpstr>
      <vt:lpstr>Wingdings</vt:lpstr>
      <vt:lpstr>Office Theme</vt:lpstr>
      <vt:lpstr>Analysis and Prediction of Rain fall </vt:lpstr>
      <vt:lpstr>2. Data Source &amp; Methodology</vt:lpstr>
      <vt:lpstr>Introduction &amp; Abstract</vt:lpstr>
      <vt:lpstr>PowerPoint Presentation</vt:lpstr>
      <vt:lpstr>PowerPoint Presentation</vt:lpstr>
      <vt:lpstr>Data Source &amp; Methodology</vt:lpstr>
      <vt:lpstr>Data Source:</vt:lpstr>
      <vt:lpstr>PowerPoint Presentation</vt:lpstr>
      <vt:lpstr>Analysis of Rain fall prediction through visualization's</vt:lpstr>
      <vt:lpstr>PowerPoint Presentation</vt:lpstr>
      <vt:lpstr>PowerPoint Presentation</vt:lpstr>
      <vt:lpstr>PowerPoint Presentation</vt:lpstr>
      <vt:lpstr>PowerPoint Presentation</vt:lpstr>
      <vt:lpstr>PowerPoint Presentation</vt:lpstr>
      <vt:lpstr>PowerPoint Presentation</vt:lpstr>
      <vt:lpstr>Feature Engineering</vt:lpstr>
      <vt:lpstr>PowerPoint Presentation</vt:lpstr>
      <vt:lpstr> Model Prediction Algorithms</vt:lpstr>
      <vt:lpstr>PowerPoint Presentation</vt:lpstr>
      <vt:lpstr>PowerPoint Presentation</vt:lpstr>
      <vt:lpstr>PowerPoint Presentation</vt:lpstr>
      <vt:lpstr>PowerPoint Presentation</vt:lpstr>
      <vt:lpstr>PowerPoint Presentation</vt:lpstr>
      <vt:lpstr> Conclusion</vt:lpstr>
      <vt:lpstr>PowerPoint Presentation</vt:lpstr>
      <vt:lpstr> Future Scope</vt:lpstr>
      <vt:lpstr>PowerPoint Presentation</vt:lpstr>
      <vt:lpstr> References</vt:lpstr>
      <vt:lpstr>PowerPoint Presentation</vt:lpstr>
      <vt:lpstr>PowerPoint Presentation</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SIVAJI GANESH KONKA</cp:lastModifiedBy>
  <cp:revision>22</cp:revision>
  <dcterms:created xsi:type="dcterms:W3CDTF">2019-02-27T15:38:32Z</dcterms:created>
  <dcterms:modified xsi:type="dcterms:W3CDTF">2023-05-09T03:11:21Z</dcterms:modified>
</cp:coreProperties>
</file>